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0" r:id="rId4"/>
    <p:sldMasterId id="2147484230" r:id="rId5"/>
    <p:sldMasterId id="2147484237" r:id="rId6"/>
    <p:sldMasterId id="2147484281" r:id="rId7"/>
    <p:sldMasterId id="2147484293" r:id="rId8"/>
  </p:sldMasterIdLst>
  <p:notesMasterIdLst>
    <p:notesMasterId r:id="rId44"/>
  </p:notesMasterIdLst>
  <p:sldIdLst>
    <p:sldId id="2147482495" r:id="rId9"/>
    <p:sldId id="361" r:id="rId10"/>
    <p:sldId id="261" r:id="rId11"/>
    <p:sldId id="2147482545" r:id="rId12"/>
    <p:sldId id="260" r:id="rId13"/>
    <p:sldId id="350" r:id="rId14"/>
    <p:sldId id="296" r:id="rId15"/>
    <p:sldId id="308" r:id="rId16"/>
    <p:sldId id="354" r:id="rId17"/>
    <p:sldId id="351" r:id="rId18"/>
    <p:sldId id="2147483647" r:id="rId19"/>
    <p:sldId id="353" r:id="rId20"/>
    <p:sldId id="352" r:id="rId21"/>
    <p:sldId id="310" r:id="rId22"/>
    <p:sldId id="313" r:id="rId23"/>
    <p:sldId id="325" r:id="rId24"/>
    <p:sldId id="303" r:id="rId25"/>
    <p:sldId id="311" r:id="rId26"/>
    <p:sldId id="341" r:id="rId27"/>
    <p:sldId id="342" r:id="rId28"/>
    <p:sldId id="343" r:id="rId29"/>
    <p:sldId id="344" r:id="rId30"/>
    <p:sldId id="345" r:id="rId31"/>
    <p:sldId id="346" r:id="rId32"/>
    <p:sldId id="348" r:id="rId33"/>
    <p:sldId id="349" r:id="rId34"/>
    <p:sldId id="347" r:id="rId35"/>
    <p:sldId id="305" r:id="rId36"/>
    <p:sldId id="356" r:id="rId37"/>
    <p:sldId id="355" r:id="rId38"/>
    <p:sldId id="338" r:id="rId39"/>
    <p:sldId id="304" r:id="rId40"/>
    <p:sldId id="364" r:id="rId41"/>
    <p:sldId id="363" r:id="rId42"/>
    <p:sldId id="34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Becoming Frontier" id="{28AD799B-3B35-4149-83C8-FC7C9605B652}">
          <p14:sldIdLst>
            <p14:sldId id="2147482495"/>
            <p14:sldId id="361"/>
          </p14:sldIdLst>
        </p14:section>
        <p14:section name="Success Framework" id="{B821518F-B7DB-4541-A9D9-AE4C6A73F65F}">
          <p14:sldIdLst>
            <p14:sldId id="261"/>
            <p14:sldId id="2147482545"/>
            <p14:sldId id="260"/>
            <p14:sldId id="350"/>
            <p14:sldId id="296"/>
            <p14:sldId id="308"/>
            <p14:sldId id="354"/>
            <p14:sldId id="351"/>
            <p14:sldId id="2147483647"/>
            <p14:sldId id="353"/>
            <p14:sldId id="352"/>
            <p14:sldId id="310"/>
            <p14:sldId id="313"/>
            <p14:sldId id="325"/>
            <p14:sldId id="303"/>
            <p14:sldId id="311"/>
            <p14:sldId id="341"/>
            <p14:sldId id="342"/>
            <p14:sldId id="343"/>
            <p14:sldId id="344"/>
            <p14:sldId id="345"/>
            <p14:sldId id="346"/>
            <p14:sldId id="348"/>
            <p14:sldId id="349"/>
            <p14:sldId id="347"/>
            <p14:sldId id="305"/>
            <p14:sldId id="356"/>
            <p14:sldId id="355"/>
            <p14:sldId id="338"/>
            <p14:sldId id="304"/>
            <p14:sldId id="364"/>
            <p14:sldId id="363"/>
            <p14:sldId id="34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45131D-7322-31B1-A450-5942642BC8B9}" name="Avais Chughtai (AQUENT LLC)" initials="AC" userId="S::v-avchughtai@microsoft.com::7e6d29fa-0b17-4a89-a0ac-a1a96586d5bb" providerId="AD"/>
  <p188:author id="{1CC3193E-4718-DE54-CD6B-EDC2776E60E3}" name="Rose Tucker" initials="" userId="S::rosetuck@microsoft.com::ed646dca-ce70-4548-9802-f72068534895" providerId="AD"/>
  <p188:author id="{E32A6145-8945-D05E-7C4B-8662DA8C9588}" name="Carissa Eicholz" initials="CE" userId="S::carissaw@microsoft.com::53b10217-f789-4549-aa9f-520e2a36f92e" providerId="AD"/>
  <p188:author id="{C3D6AE5A-C451-0AB4-800A-724B85281F30}" name="Dylan Bodet (Spur Reply LLC)" initials="DB" userId="S::v-bodetdylan@microsoft.com::9c405f76-96c5-43e0-b5c3-0bc3a3b03401" providerId="AD"/>
  <p188:author id="{3AA6C660-E77C-9E4B-29EF-5CF427200825}" name="Adee Wada (Lions and Tigers)" initials="" userId="S::v-awada@microsoft.com::00fd6d0d-119e-45a8-9599-3f0256f55f4e" providerId="AD"/>
  <p188:author id="{18C36461-DBBE-4360-3EF3-13AF0188F5D3}" name="Jennifer Horton" initials="JH" userId="S::jehort@microsoft.com::e67daec8-470f-44bd-9a13-fa6d7c83474e" providerId="AD"/>
  <p188:author id="{A84FD1F8-42CA-3786-1CA4-846D8A2CBC67}" name="Ann Litton" initials="AL" userId="S::anlitton@microsoft.com::a23ebf0d-c24b-40c0-b5eb-0e79ee1870f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71AD"/>
    <a:srgbClr val="318581"/>
    <a:srgbClr val="EDF6F3"/>
    <a:srgbClr val="000000"/>
    <a:srgbClr val="194449"/>
    <a:srgbClr val="F5F5F4"/>
    <a:srgbClr val="B8B8B7"/>
    <a:srgbClr val="4AACA0"/>
    <a:srgbClr val="0D6DB5"/>
    <a:srgbClr val="DEDE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859" autoAdjust="0"/>
    <p:restoredTop sz="90164" autoAdjust="0"/>
  </p:normalViewPr>
  <p:slideViewPr>
    <p:cSldViewPr snapToGrid="0">
      <p:cViewPr varScale="1">
        <p:scale>
          <a:sx n="90" d="100"/>
          <a:sy n="90" d="100"/>
        </p:scale>
        <p:origin x="2496" y="47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_rels/data2.xml.rels><?xml version="1.0" encoding="UTF-8" standalone="yes"?>
<Relationships xmlns="http://schemas.openxmlformats.org/package/2006/relationships"><Relationship Id="rId8" Type="http://schemas.openxmlformats.org/officeDocument/2006/relationships/hyperlink" Target="https://nam06.safelinks.protection.outlook.com/?url=https%3A%2F%2Faka.ms%2FRegister4AgentBAT%2F&amp;data=05%7C02%7Cnpalmer%40microsoft.com%7C7e5cea26526f451c316c08ddf51da37e%7C72f988bf86f141af91ab2d7cd011db47%7C1%7C0%7C638936230141623533%7CUnknown%7CTWFpbGZsb3d8eyJFbXB0eU1hcGkiOnRydWUsIlYiOiIwLjAuMDAwMCIsIlAiOiJXaW4zMiIsIkFOIjoiTWFpbCIsIldUIjoyfQ%3D%3D%7C0%7C%7C%7C&amp;sdata=y9hbFeUWpNhZ4k%2F2jEilufzhxVaTAF22EA4QFmmFJsc%3D&amp;reserved=0" TargetMode="External"/><Relationship Id="rId3" Type="http://schemas.openxmlformats.org/officeDocument/2006/relationships/hyperlink" Target="https://nam06.safelinks.protection.outlook.com/?url=https%3A%2F%2Faka.ms%2FPowerUpMyTeam&amp;data=05%7C02%7Cnpalmer%40microsoft.com%7C7e5cea26526f451c316c08ddf51da37e%7C72f988bf86f141af91ab2d7cd011db47%7C1%7C0%7C638936230141525167%7CUnknown%7CTWFpbGZsb3d8eyJFbXB0eU1hcGkiOnRydWUsIlYiOiIwLjAuMDAwMCIsIlAiOiJXaW4zMiIsIkFOIjoiTWFpbCIsIldUIjoyfQ%3D%3D%7C0%7C%7C%7C&amp;sdata=T3o6rJAiUSxjZ%2B6r09VA4bZEDx40NYuzF0HsqUUm8Lk%3D&amp;reserved=0" TargetMode="External"/><Relationship Id="rId7" Type="http://schemas.openxmlformats.org/officeDocument/2006/relationships/hyperlink" Target="https://nam06.safelinks.protection.outlook.com/?url=https%3A%2F%2Faka.ms%2FCopilotStudioBootcamp&amp;data=05%7C02%7Cnpalmer%40microsoft.com%7C7e5cea26526f451c316c08ddf51da37e%7C72f988bf86f141af91ab2d7cd011db47%7C1%7C0%7C638936230141607088%7CUnknown%7CTWFpbGZsb3d8eyJFbXB0eU1hcGkiOnRydWUsIlYiOiIwLjAuMDAwMCIsIlAiOiJXaW4zMiIsIkFOIjoiTWFpbCIsIldUIjoyfQ%3D%3D%7C0%7C%7C%7C&amp;sdata=609hTfEd1y%2FNl9BeOJADu1AoRfKE0Vcrgzt1tgWmpLA%3D&amp;reserved=0" TargetMode="External"/><Relationship Id="rId2" Type="http://schemas.openxmlformats.org/officeDocument/2006/relationships/hyperlink" Target="https://nam06.safelinks.protection.outlook.com/?url=https%3A%2F%2Faka.ms%2FPowerUp&amp;data=05%7C02%7Cnpalmer%40microsoft.com%7C7e5cea26526f451c316c08ddf51da37e%7C72f988bf86f141af91ab2d7cd011db47%7C1%7C0%7C638936230141508722%7CUnknown%7CTWFpbGZsb3d8eyJFbXB0eU1hcGkiOnRydWUsIlYiOiIwLjAuMDAwMCIsIlAiOiJXaW4zMiIsIkFOIjoiTWFpbCIsIldUIjoyfQ%3D%3D%7C0%7C%7C%7C&amp;sdata=JPkKQyqmYdmolaE%2BQXSvHncaK6UaxN2piCkOTm04zxE%3D&amp;reserved=0" TargetMode="External"/><Relationship Id="rId1" Type="http://schemas.openxmlformats.org/officeDocument/2006/relationships/hyperlink" Target="https://nam06.safelinks.protection.outlook.com/?url=https%3A%2F%2Faka.ms%2FPowerCAT%2FAIWebinars&amp;data=05%7C02%7Cnpalmer%40microsoft.com%7C7e5cea26526f451c316c08ddf51da37e%7C72f988bf86f141af91ab2d7cd011db47%7C1%7C0%7C638936230141492327%7CUnknown%7CTWFpbGZsb3d8eyJFbXB0eU1hcGkiOnRydWUsIlYiOiIwLjAuMDAwMCIsIlAiOiJXaW4zMiIsIkFOIjoiTWFpbCIsIldUIjoyfQ%3D%3D%7C0%7C%7C%7C&amp;sdata=JreiIB90VZlMe9%2B4MQHSKKb9avB7Zu8HXKVXUi5Om3w%3D&amp;reserved=0" TargetMode="External"/><Relationship Id="rId6" Type="http://schemas.openxmlformats.org/officeDocument/2006/relationships/hyperlink" Target="https://nam06.safelinks.protection.outlook.com/?url=https%3A%2F%2Faka.ms%2FAgent-Academy&amp;data=05%7C02%7Cnpalmer%40microsoft.com%7C7e5cea26526f451c316c08ddf51da37e%7C72f988bf86f141af91ab2d7cd011db47%7C1%7C0%7C638936230141590515%7CUnknown%7CTWFpbGZsb3d8eyJFbXB0eU1hcGkiOnRydWUsIlYiOiIwLjAuMDAwMCIsIlAiOiJXaW4zMiIsIkFOIjoiTWFpbCIsIldUIjoyfQ%3D%3D%7C0%7C%7C%7C&amp;sdata=HpHu8BB5YlGPPf0PgmMY%2FFSxuwxdp%2BGUgHLfzuLDhms%3D&amp;reserved=0" TargetMode="External"/><Relationship Id="rId5" Type="http://schemas.openxmlformats.org/officeDocument/2006/relationships/hyperlink" Target="https://nam06.safelinks.protection.outlook.com/?url=https%3A%2F%2Faka.ms%2FAGIAD&amp;data=05%7C02%7Cnpalmer%40microsoft.com%7C7e5cea26526f451c316c08ddf51da37e%7C72f988bf86f141af91ab2d7cd011db47%7C1%7C0%7C638936230141574427%7CUnknown%7CTWFpbGZsb3d8eyJFbXB0eU1hcGkiOnRydWUsIlYiOiIwLjAuMDAwMCIsIlAiOiJXaW4zMiIsIkFOIjoiTWFpbCIsIldUIjoyfQ%3D%3D%7C0%7C%7C%7C&amp;sdata=Xa0HurFvjuoiJ7VmcGt8l7eA3h01YpficeW9wD1ko40%3D&amp;reserved=0" TargetMode="External"/><Relationship Id="rId10" Type="http://schemas.openxmlformats.org/officeDocument/2006/relationships/hyperlink" Target="https://nam06.safelinks.protection.outlook.com/?url=https%3A%2F%2Faka.ms%2FCopilotStudioReddit&amp;data=05%7C02%7Cnpalmer%40microsoft.com%7C7e5cea26526f451c316c08ddf51da37e%7C72f988bf86f141af91ab2d7cd011db47%7C1%7C0%7C638936230141656580%7CUnknown%7CTWFpbGZsb3d8eyJFbXB0eU1hcGkiOnRydWUsIlYiOiIwLjAuMDAwMCIsIlAiOiJXaW4zMiIsIkFOIjoiTWFpbCIsIldUIjoyfQ%3D%3D%7C0%7C%7C%7C&amp;sdata=BKo8Zi02ti%2FSZw0Hmv4y0yxkKRk8mc8i%2BeNiP2mN0%2Fo%3D&amp;reserved=0" TargetMode="External"/><Relationship Id="rId4" Type="http://schemas.openxmlformats.org/officeDocument/2006/relationships/hyperlink" Target="https://nam06.safelinks.protection.outlook.com/?url=https%3A%2F%2Faka.ms%2Fkickstarteragenticworkshops&amp;data=05%7C02%7Cnpalmer%40microsoft.com%7C7e5cea26526f451c316c08ddf51da37e%7C72f988bf86f141af91ab2d7cd011db47%7C1%7C0%7C638936230141558064%7CUnknown%7CTWFpbGZsb3d8eyJFbXB0eU1hcGkiOnRydWUsIlYiOiIwLjAuMDAwMCIsIlAiOiJXaW4zMiIsIkFOIjoiTWFpbCIsIldUIjoyfQ%3D%3D%7C0%7C%7C%7C&amp;sdata=pb444%2BNLo95AH6Syzldbhm5EVMmbtB%2FqoclEoCsZroc%3D&amp;reserved=0" TargetMode="External"/><Relationship Id="rId9" Type="http://schemas.openxmlformats.org/officeDocument/2006/relationships/hyperlink" Target="https://nam06.safelinks.protection.outlook.com/?url=https%3A%2F%2Faka.ms%2FCopilotStudioCommunity&amp;data=05%7C02%7Cnpalmer%40microsoft.com%7C7e5cea26526f451c316c08ddf51da37e%7C72f988bf86f141af91ab2d7cd011db47%7C1%7C0%7C638936230141640046%7CUnknown%7CTWFpbGZsb3d8eyJFbXB0eU1hcGkiOnRydWUsIlYiOiIwLjAuMDAwMCIsIlAiOiJXaW4zMiIsIkFOIjoiTWFpbCIsIldUIjoyfQ%3D%3D%7C0%7C%7C%7C&amp;sdata=ut4ZIenW3z%2FgusHK3HOa9%2F9suACq9p0kxHOsa5d1BfY%3D&amp;reserved=0" TargetMode="External"/></Relationships>
</file>

<file path=ppt/diagrams/_rels/drawing2.xml.rels><?xml version="1.0" encoding="UTF-8" standalone="yes"?>
<Relationships xmlns="http://schemas.openxmlformats.org/package/2006/relationships"><Relationship Id="rId8" Type="http://schemas.openxmlformats.org/officeDocument/2006/relationships/hyperlink" Target="https://nam06.safelinks.protection.outlook.com/?url=https%3A%2F%2Faka.ms%2FRegister4AgentBAT%2F&amp;data=05%7C02%7Cnpalmer%40microsoft.com%7C7e5cea26526f451c316c08ddf51da37e%7C72f988bf86f141af91ab2d7cd011db47%7C1%7C0%7C638936230141623533%7CUnknown%7CTWFpbGZsb3d8eyJFbXB0eU1hcGkiOnRydWUsIlYiOiIwLjAuMDAwMCIsIlAiOiJXaW4zMiIsIkFOIjoiTWFpbCIsIldUIjoyfQ%3D%3D%7C0%7C%7C%7C&amp;sdata=y9hbFeUWpNhZ4k%2F2jEilufzhxVaTAF22EA4QFmmFJsc%3D&amp;reserved=0" TargetMode="External"/><Relationship Id="rId3" Type="http://schemas.openxmlformats.org/officeDocument/2006/relationships/hyperlink" Target="https://nam06.safelinks.protection.outlook.com/?url=https%3A%2F%2Faka.ms%2FPowerUpMyTeam&amp;data=05%7C02%7Cnpalmer%40microsoft.com%7C7e5cea26526f451c316c08ddf51da37e%7C72f988bf86f141af91ab2d7cd011db47%7C1%7C0%7C638936230141525167%7CUnknown%7CTWFpbGZsb3d8eyJFbXB0eU1hcGkiOnRydWUsIlYiOiIwLjAuMDAwMCIsIlAiOiJXaW4zMiIsIkFOIjoiTWFpbCIsIldUIjoyfQ%3D%3D%7C0%7C%7C%7C&amp;sdata=T3o6rJAiUSxjZ%2B6r09VA4bZEDx40NYuzF0HsqUUm8Lk%3D&amp;reserved=0" TargetMode="External"/><Relationship Id="rId7" Type="http://schemas.openxmlformats.org/officeDocument/2006/relationships/hyperlink" Target="https://nam06.safelinks.protection.outlook.com/?url=https%3A%2F%2Faka.ms%2FCopilotStudioBootcamp&amp;data=05%7C02%7Cnpalmer%40microsoft.com%7C7e5cea26526f451c316c08ddf51da37e%7C72f988bf86f141af91ab2d7cd011db47%7C1%7C0%7C638936230141607088%7CUnknown%7CTWFpbGZsb3d8eyJFbXB0eU1hcGkiOnRydWUsIlYiOiIwLjAuMDAwMCIsIlAiOiJXaW4zMiIsIkFOIjoiTWFpbCIsIldUIjoyfQ%3D%3D%7C0%7C%7C%7C&amp;sdata=609hTfEd1y%2FNl9BeOJADu1AoRfKE0Vcrgzt1tgWmpLA%3D&amp;reserved=0" TargetMode="External"/><Relationship Id="rId2" Type="http://schemas.openxmlformats.org/officeDocument/2006/relationships/hyperlink" Target="https://nam06.safelinks.protection.outlook.com/?url=https%3A%2F%2Faka.ms%2FPowerUp&amp;data=05%7C02%7Cnpalmer%40microsoft.com%7C7e5cea26526f451c316c08ddf51da37e%7C72f988bf86f141af91ab2d7cd011db47%7C1%7C0%7C638936230141508722%7CUnknown%7CTWFpbGZsb3d8eyJFbXB0eU1hcGkiOnRydWUsIlYiOiIwLjAuMDAwMCIsIlAiOiJXaW4zMiIsIkFOIjoiTWFpbCIsIldUIjoyfQ%3D%3D%7C0%7C%7C%7C&amp;sdata=JPkKQyqmYdmolaE%2BQXSvHncaK6UaxN2piCkOTm04zxE%3D&amp;reserved=0" TargetMode="External"/><Relationship Id="rId1" Type="http://schemas.openxmlformats.org/officeDocument/2006/relationships/hyperlink" Target="https://nam06.safelinks.protection.outlook.com/?url=https%3A%2F%2Faka.ms%2FPowerCAT%2FAIWebinars&amp;data=05%7C02%7Cnpalmer%40microsoft.com%7C7e5cea26526f451c316c08ddf51da37e%7C72f988bf86f141af91ab2d7cd011db47%7C1%7C0%7C638936230141492327%7CUnknown%7CTWFpbGZsb3d8eyJFbXB0eU1hcGkiOnRydWUsIlYiOiIwLjAuMDAwMCIsIlAiOiJXaW4zMiIsIkFOIjoiTWFpbCIsIldUIjoyfQ%3D%3D%7C0%7C%7C%7C&amp;sdata=JreiIB90VZlMe9%2B4MQHSKKb9avB7Zu8HXKVXUi5Om3w%3D&amp;reserved=0" TargetMode="External"/><Relationship Id="rId6" Type="http://schemas.openxmlformats.org/officeDocument/2006/relationships/hyperlink" Target="https://nam06.safelinks.protection.outlook.com/?url=https%3A%2F%2Faka.ms%2FAgent-Academy&amp;data=05%7C02%7Cnpalmer%40microsoft.com%7C7e5cea26526f451c316c08ddf51da37e%7C72f988bf86f141af91ab2d7cd011db47%7C1%7C0%7C638936230141590515%7CUnknown%7CTWFpbGZsb3d8eyJFbXB0eU1hcGkiOnRydWUsIlYiOiIwLjAuMDAwMCIsIlAiOiJXaW4zMiIsIkFOIjoiTWFpbCIsIldUIjoyfQ%3D%3D%7C0%7C%7C%7C&amp;sdata=HpHu8BB5YlGPPf0PgmMY%2FFSxuwxdp%2BGUgHLfzuLDhms%3D&amp;reserved=0" TargetMode="External"/><Relationship Id="rId5" Type="http://schemas.openxmlformats.org/officeDocument/2006/relationships/hyperlink" Target="https://nam06.safelinks.protection.outlook.com/?url=https%3A%2F%2Faka.ms%2FAGIAD&amp;data=05%7C02%7Cnpalmer%40microsoft.com%7C7e5cea26526f451c316c08ddf51da37e%7C72f988bf86f141af91ab2d7cd011db47%7C1%7C0%7C638936230141574427%7CUnknown%7CTWFpbGZsb3d8eyJFbXB0eU1hcGkiOnRydWUsIlYiOiIwLjAuMDAwMCIsIlAiOiJXaW4zMiIsIkFOIjoiTWFpbCIsIldUIjoyfQ%3D%3D%7C0%7C%7C%7C&amp;sdata=Xa0HurFvjuoiJ7VmcGt8l7eA3h01YpficeW9wD1ko40%3D&amp;reserved=0" TargetMode="External"/><Relationship Id="rId10" Type="http://schemas.openxmlformats.org/officeDocument/2006/relationships/hyperlink" Target="https://nam06.safelinks.protection.outlook.com/?url=https%3A%2F%2Faka.ms%2FCopilotStudioReddit&amp;data=05%7C02%7Cnpalmer%40microsoft.com%7C7e5cea26526f451c316c08ddf51da37e%7C72f988bf86f141af91ab2d7cd011db47%7C1%7C0%7C638936230141656580%7CUnknown%7CTWFpbGZsb3d8eyJFbXB0eU1hcGkiOnRydWUsIlYiOiIwLjAuMDAwMCIsIlAiOiJXaW4zMiIsIkFOIjoiTWFpbCIsIldUIjoyfQ%3D%3D%7C0%7C%7C%7C&amp;sdata=BKo8Zi02ti%2FSZw0Hmv4y0yxkKRk8mc8i%2BeNiP2mN0%2Fo%3D&amp;reserved=0" TargetMode="External"/><Relationship Id="rId4" Type="http://schemas.openxmlformats.org/officeDocument/2006/relationships/hyperlink" Target="https://nam06.safelinks.protection.outlook.com/?url=https%3A%2F%2Faka.ms%2Fkickstarteragenticworkshops&amp;data=05%7C02%7Cnpalmer%40microsoft.com%7C7e5cea26526f451c316c08ddf51da37e%7C72f988bf86f141af91ab2d7cd011db47%7C1%7C0%7C638936230141558064%7CUnknown%7CTWFpbGZsb3d8eyJFbXB0eU1hcGkiOnRydWUsIlYiOiIwLjAuMDAwMCIsIlAiOiJXaW4zMiIsIkFOIjoiTWFpbCIsIldUIjoyfQ%3D%3D%7C0%7C%7C%7C&amp;sdata=pb444%2BNLo95AH6Syzldbhm5EVMmbtB%2FqoclEoCsZroc%3D&amp;reserved=0" TargetMode="External"/><Relationship Id="rId9" Type="http://schemas.openxmlformats.org/officeDocument/2006/relationships/hyperlink" Target="https://nam06.safelinks.protection.outlook.com/?url=https%3A%2F%2Faka.ms%2FCopilotStudioCommunity&amp;data=05%7C02%7Cnpalmer%40microsoft.com%7C7e5cea26526f451c316c08ddf51da37e%7C72f988bf86f141af91ab2d7cd011db47%7C1%7C0%7C638936230141640046%7CUnknown%7CTWFpbGZsb3d8eyJFbXB0eU1hcGkiOnRydWUsIlYiOiIwLjAuMDAwMCIsIlAiOiJXaW4zMiIsIkFOIjoiTWFpbCIsIldUIjoyfQ%3D%3D%7C0%7C%7C%7C&amp;sdata=ut4ZIenW3z%2FgusHK3HOa9%2F9suACq9p0kxHOsa5d1BfY%3D&amp;reserved=0"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518904-0E59-4E3A-8DD0-3F55E0814EA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C36C056-F9E9-4BE7-AD36-AE1B29B6DA4E}">
      <dgm:prSet custT="1"/>
      <dgm:spPr>
        <a:gradFill flip="none" rotWithShape="1">
          <a:gsLst>
            <a:gs pos="0">
              <a:srgbClr val="0A6BBA"/>
            </a:gs>
            <a:gs pos="80000">
              <a:srgbClr val="318581"/>
            </a:gs>
          </a:gsLst>
          <a:path path="circle">
            <a:fillToRect l="100000" t="100000"/>
          </a:path>
          <a:tileRect r="-100000" b="-100000"/>
        </a:gradFill>
      </dgm:spPr>
      <dgm:t>
        <a:bodyPr wrap="square" lIns="91440" tIns="18288" rIns="91440" bIns="36576" rtlCol="0" anchor="ctr" anchorCtr="0"/>
        <a:lstStyle/>
        <a:p>
          <a:pPr marL="0" algn="l" defTabSz="914437" rtl="0" eaLnBrk="1" fontAlgn="base" latinLnBrk="0" hangingPunct="1">
            <a:spcBef>
              <a:spcPct val="0"/>
            </a:spcBef>
            <a:spcAft>
              <a:spcPct val="0"/>
            </a:spcAft>
            <a:tabLst>
              <a:tab pos="1487158" algn="l"/>
            </a:tabLst>
          </a:pPr>
          <a:r>
            <a:rPr lang="fr-FR" sz="1400" b="1"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Product Documentation </a:t>
          </a:r>
          <a:r>
            <a:rPr lang="fr-FR"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 aka.ms/</a:t>
          </a:r>
          <a:r>
            <a:rPr lang="fr-FR" sz="1400" b="0" kern="1200" dirty="0" err="1">
              <a:ln w="3175">
                <a:noFill/>
              </a:ln>
              <a:gradFill>
                <a:gsLst>
                  <a:gs pos="92661">
                    <a:srgbClr val="FFFFFF"/>
                  </a:gs>
                  <a:gs pos="78000">
                    <a:srgbClr val="FFFFFF"/>
                  </a:gs>
                </a:gsLst>
                <a:path path="circle">
                  <a:fillToRect l="100000" b="100000"/>
                </a:path>
              </a:gradFill>
              <a:latin typeface="+mn-lt"/>
              <a:ea typeface="+mn-ea"/>
              <a:cs typeface="Segoe UI" pitchFamily="34" charset="0"/>
            </a:rPr>
            <a:t>CopilotStudioDocs</a:t>
          </a:r>
          <a:endPar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endParaRPr>
        </a:p>
      </dgm:t>
    </dgm:pt>
    <dgm:pt modelId="{DD5BC1E3-10E2-43C7-BB8A-A8F289BBC239}" type="parTrans" cxnId="{4EC02249-98C9-4FEF-ACFF-D1553532A6EB}">
      <dgm:prSet/>
      <dgm:spPr/>
      <dgm:t>
        <a:bodyPr/>
        <a:lstStyle/>
        <a:p>
          <a:endParaRPr lang="en-US"/>
        </a:p>
      </dgm:t>
    </dgm:pt>
    <dgm:pt modelId="{0CD96397-9438-4669-91C9-DED2B9D45E63}" type="sibTrans" cxnId="{4EC02249-98C9-4FEF-ACFF-D1553532A6EB}">
      <dgm:prSet/>
      <dgm:spPr/>
      <dgm:t>
        <a:bodyPr/>
        <a:lstStyle/>
        <a:p>
          <a:endParaRPr lang="en-US"/>
        </a:p>
      </dgm:t>
    </dgm:pt>
    <dgm:pt modelId="{1DAC3B09-741D-4D27-B979-CB8C21BE2A27}">
      <dgm:prSet custT="1"/>
      <dgm:spPr>
        <a:gradFill flip="none" rotWithShape="1">
          <a:gsLst>
            <a:gs pos="0">
              <a:srgbClr val="0A6BBA"/>
            </a:gs>
            <a:gs pos="80000">
              <a:srgbClr val="318581"/>
            </a:gs>
          </a:gsLst>
          <a:path path="circle">
            <a:fillToRect l="100000" t="100000"/>
          </a:path>
          <a:tileRect r="-100000" b="-100000"/>
        </a:gradFill>
      </dgm:spPr>
      <dgm:t>
        <a:bodyPr wrap="square" lIns="91440" tIns="18288" rIns="91440" bIns="36576" rtlCol="0" anchor="ctr" anchorCtr="0"/>
        <a:lstStyle/>
        <a:p>
          <a:pPr marL="0" algn="l" defTabSz="914437" rtl="0" eaLnBrk="1" fontAlgn="base" latinLnBrk="0" hangingPunct="1">
            <a:spcBef>
              <a:spcPct val="0"/>
            </a:spcBef>
            <a:spcAft>
              <a:spcPct val="0"/>
            </a:spcAft>
            <a:tabLst>
              <a:tab pos="1487158" algn="l"/>
            </a:tabLst>
          </a:pPr>
          <a:r>
            <a:rPr lang="en-US" sz="1400" b="1"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Product Guidance </a:t>
          </a:r>
          <a:r>
            <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 aka.ms/</a:t>
          </a:r>
          <a:r>
            <a:rPr lang="en-US" sz="1400" b="0" kern="1200" dirty="0" err="1">
              <a:ln w="3175">
                <a:noFill/>
              </a:ln>
              <a:gradFill>
                <a:gsLst>
                  <a:gs pos="92661">
                    <a:srgbClr val="FFFFFF"/>
                  </a:gs>
                  <a:gs pos="78000">
                    <a:srgbClr val="FFFFFF"/>
                  </a:gs>
                </a:gsLst>
                <a:path path="circle">
                  <a:fillToRect l="100000" b="100000"/>
                </a:path>
              </a:gradFill>
              <a:latin typeface="+mn-lt"/>
              <a:ea typeface="+mn-ea"/>
              <a:cs typeface="Segoe UI" pitchFamily="34" charset="0"/>
            </a:rPr>
            <a:t>CopilotStudioGuidance</a:t>
          </a:r>
          <a:endPar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endParaRPr>
        </a:p>
      </dgm:t>
    </dgm:pt>
    <dgm:pt modelId="{8E610987-F317-4FAC-8C4E-898BFD5CCF9E}" type="parTrans" cxnId="{8ADA1127-0615-4865-9FA3-E248A264EE70}">
      <dgm:prSet/>
      <dgm:spPr/>
      <dgm:t>
        <a:bodyPr/>
        <a:lstStyle/>
        <a:p>
          <a:endParaRPr lang="en-US"/>
        </a:p>
      </dgm:t>
    </dgm:pt>
    <dgm:pt modelId="{52D9CFB2-84CA-4D7B-891F-000E3BB15164}" type="sibTrans" cxnId="{8ADA1127-0615-4865-9FA3-E248A264EE70}">
      <dgm:prSet/>
      <dgm:spPr/>
      <dgm:t>
        <a:bodyPr/>
        <a:lstStyle/>
        <a:p>
          <a:endParaRPr lang="en-US"/>
        </a:p>
      </dgm:t>
    </dgm:pt>
    <dgm:pt modelId="{7C5F1B8F-CAEF-4282-B806-FBD17DA7A895}">
      <dgm:prSet custT="1"/>
      <dgm:spPr>
        <a:gradFill flip="none" rotWithShape="1">
          <a:gsLst>
            <a:gs pos="0">
              <a:srgbClr val="0A6BBA"/>
            </a:gs>
            <a:gs pos="80000">
              <a:srgbClr val="318581"/>
            </a:gs>
          </a:gsLst>
          <a:path path="circle">
            <a:fillToRect l="100000" t="100000"/>
          </a:path>
          <a:tileRect r="-100000" b="-100000"/>
        </a:gradFill>
      </dgm:spPr>
      <dgm:t>
        <a:bodyPr wrap="square" lIns="91440" tIns="18288" rIns="91440" bIns="36576" rtlCol="0" anchor="ctr" anchorCtr="0"/>
        <a:lstStyle/>
        <a:p>
          <a:pPr marL="0" algn="l" defTabSz="914437" rtl="0" eaLnBrk="1" fontAlgn="base" latinLnBrk="0" hangingPunct="1">
            <a:spcBef>
              <a:spcPct val="0"/>
            </a:spcBef>
            <a:spcAft>
              <a:spcPct val="0"/>
            </a:spcAft>
            <a:tabLst>
              <a:tab pos="1487158" algn="l"/>
            </a:tabLst>
          </a:pPr>
          <a:r>
            <a:rPr lang="fr-FR" sz="1400" b="1" kern="1200" dirty="0" err="1">
              <a:ln w="3175">
                <a:noFill/>
              </a:ln>
              <a:gradFill>
                <a:gsLst>
                  <a:gs pos="92661">
                    <a:srgbClr val="FFFFFF"/>
                  </a:gs>
                  <a:gs pos="78000">
                    <a:srgbClr val="FFFFFF"/>
                  </a:gs>
                </a:gsLst>
                <a:path path="circle">
                  <a:fillToRect l="100000" b="100000"/>
                </a:path>
              </a:gradFill>
              <a:latin typeface="+mn-lt"/>
              <a:ea typeface="+mn-ea"/>
              <a:cs typeface="Segoe UI" pitchFamily="34" charset="0"/>
            </a:rPr>
            <a:t>Implementation</a:t>
          </a:r>
          <a:r>
            <a:rPr lang="fr-FR" sz="1400" b="1"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 Guide </a:t>
          </a:r>
          <a:r>
            <a:rPr lang="fr-FR"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 aka.ms/MCSIG</a:t>
          </a:r>
          <a:endPar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endParaRPr>
        </a:p>
      </dgm:t>
    </dgm:pt>
    <dgm:pt modelId="{4E2D6195-E229-4F56-AD2A-0CB5FDCC1AC8}" type="parTrans" cxnId="{7BBAFD39-95E5-4968-AEAD-6A9E7C50354F}">
      <dgm:prSet/>
      <dgm:spPr/>
      <dgm:t>
        <a:bodyPr/>
        <a:lstStyle/>
        <a:p>
          <a:endParaRPr lang="en-US"/>
        </a:p>
      </dgm:t>
    </dgm:pt>
    <dgm:pt modelId="{74AA5167-8E05-493C-8425-FEA8ED385202}" type="sibTrans" cxnId="{7BBAFD39-95E5-4968-AEAD-6A9E7C50354F}">
      <dgm:prSet/>
      <dgm:spPr/>
      <dgm:t>
        <a:bodyPr/>
        <a:lstStyle/>
        <a:p>
          <a:endParaRPr lang="en-US"/>
        </a:p>
      </dgm:t>
    </dgm:pt>
    <dgm:pt modelId="{ABBF02BD-398C-403D-8CD8-2F526732A115}">
      <dgm:prSet custT="1"/>
      <dgm:spPr>
        <a:gradFill flip="none" rotWithShape="1">
          <a:gsLst>
            <a:gs pos="0">
              <a:srgbClr val="0A6BBA"/>
            </a:gs>
            <a:gs pos="80000">
              <a:srgbClr val="318581"/>
            </a:gs>
          </a:gsLst>
          <a:path path="circle">
            <a:fillToRect l="100000" t="100000"/>
          </a:path>
          <a:tileRect r="-100000" b="-100000"/>
        </a:gradFill>
      </dgm:spPr>
      <dgm:t>
        <a:bodyPr wrap="square" lIns="91440" tIns="18288" rIns="91440" bIns="36576" rtlCol="0" anchor="ctr" anchorCtr="0"/>
        <a:lstStyle/>
        <a:p>
          <a:pPr marL="0" algn="l" defTabSz="914437" rtl="0" eaLnBrk="1" fontAlgn="base" latinLnBrk="0" hangingPunct="1">
            <a:spcBef>
              <a:spcPct val="0"/>
            </a:spcBef>
            <a:spcAft>
              <a:spcPct val="0"/>
            </a:spcAft>
            <a:tabLst>
              <a:tab pos="1487158" algn="l"/>
            </a:tabLst>
          </a:pPr>
          <a:r>
            <a:rPr lang="en-US" sz="1400" b="1"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Samples</a:t>
          </a:r>
          <a:r>
            <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 – aka.ms/</a:t>
          </a:r>
          <a:r>
            <a:rPr lang="en-US" sz="1400" b="0" kern="1200" dirty="0" err="1">
              <a:ln w="3175">
                <a:noFill/>
              </a:ln>
              <a:gradFill>
                <a:gsLst>
                  <a:gs pos="92661">
                    <a:srgbClr val="FFFFFF"/>
                  </a:gs>
                  <a:gs pos="78000">
                    <a:srgbClr val="FFFFFF"/>
                  </a:gs>
                </a:gsLst>
                <a:path path="circle">
                  <a:fillToRect l="100000" b="100000"/>
                </a:path>
              </a:gradFill>
              <a:latin typeface="+mn-lt"/>
              <a:ea typeface="+mn-ea"/>
              <a:cs typeface="Segoe UI" pitchFamily="34" charset="0"/>
            </a:rPr>
            <a:t>CopilotStudioSamples</a:t>
          </a:r>
          <a:endPar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endParaRPr>
        </a:p>
      </dgm:t>
    </dgm:pt>
    <dgm:pt modelId="{94A506DD-2EB7-4A70-BFBD-4495D7F97788}" type="parTrans" cxnId="{13D982BD-FE29-40C3-BB8D-B077E835019D}">
      <dgm:prSet/>
      <dgm:spPr/>
      <dgm:t>
        <a:bodyPr/>
        <a:lstStyle/>
        <a:p>
          <a:endParaRPr lang="en-US"/>
        </a:p>
      </dgm:t>
    </dgm:pt>
    <dgm:pt modelId="{2D65DE28-C1EB-4ADD-B094-E91D8B69BA74}" type="sibTrans" cxnId="{13D982BD-FE29-40C3-BB8D-B077E835019D}">
      <dgm:prSet/>
      <dgm:spPr/>
      <dgm:t>
        <a:bodyPr/>
        <a:lstStyle/>
        <a:p>
          <a:endParaRPr lang="en-US"/>
        </a:p>
      </dgm:t>
    </dgm:pt>
    <dgm:pt modelId="{CFE85D37-5668-46EB-A52E-AA2E773F7E62}">
      <dgm:prSet custT="1"/>
      <dgm:spPr>
        <a:gradFill flip="none" rotWithShape="1">
          <a:gsLst>
            <a:gs pos="0">
              <a:srgbClr val="0A6BBA"/>
            </a:gs>
            <a:gs pos="80000">
              <a:srgbClr val="318581"/>
            </a:gs>
          </a:gsLst>
          <a:path path="circle">
            <a:fillToRect l="100000" t="100000"/>
          </a:path>
          <a:tileRect r="-100000" b="-100000"/>
        </a:gradFill>
      </dgm:spPr>
      <dgm:t>
        <a:bodyPr wrap="square" lIns="91440" tIns="18288" rIns="91440" bIns="36576" rtlCol="0" anchor="ctr" anchorCtr="0"/>
        <a:lstStyle/>
        <a:p>
          <a:pPr marL="0" algn="l" defTabSz="914437" rtl="0" eaLnBrk="1" fontAlgn="base" latinLnBrk="0" hangingPunct="1">
            <a:spcBef>
              <a:spcPct val="0"/>
            </a:spcBef>
            <a:spcAft>
              <a:spcPct val="0"/>
            </a:spcAft>
            <a:tabLst>
              <a:tab pos="1487158" algn="l"/>
            </a:tabLst>
          </a:pPr>
          <a:r>
            <a:rPr lang="en-US" sz="1400" b="1"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Copilot Studio Kit </a:t>
          </a:r>
          <a:r>
            <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 aka.ms/</a:t>
          </a:r>
          <a:r>
            <a:rPr lang="en-US" sz="1400" b="0" kern="1200" dirty="0" err="1">
              <a:ln w="3175">
                <a:noFill/>
              </a:ln>
              <a:gradFill>
                <a:gsLst>
                  <a:gs pos="92661">
                    <a:srgbClr val="FFFFFF"/>
                  </a:gs>
                  <a:gs pos="78000">
                    <a:srgbClr val="FFFFFF"/>
                  </a:gs>
                </a:gsLst>
                <a:path path="circle">
                  <a:fillToRect l="100000" b="100000"/>
                </a:path>
              </a:gradFill>
              <a:latin typeface="+mn-lt"/>
              <a:ea typeface="+mn-ea"/>
              <a:cs typeface="Segoe UI" pitchFamily="34" charset="0"/>
            </a:rPr>
            <a:t>CopilotStudioKit</a:t>
          </a:r>
          <a:endPar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endParaRPr>
        </a:p>
      </dgm:t>
    </dgm:pt>
    <dgm:pt modelId="{6F17E73D-655C-4A30-A4A4-9EE8D19F57AA}" type="parTrans" cxnId="{BF98E5A7-CDD8-4C4E-A524-EAC1620EA5CD}">
      <dgm:prSet/>
      <dgm:spPr/>
      <dgm:t>
        <a:bodyPr/>
        <a:lstStyle/>
        <a:p>
          <a:endParaRPr lang="en-US"/>
        </a:p>
      </dgm:t>
    </dgm:pt>
    <dgm:pt modelId="{EC33821D-0760-441D-A048-EA5721E55AA5}" type="sibTrans" cxnId="{BF98E5A7-CDD8-4C4E-A524-EAC1620EA5CD}">
      <dgm:prSet/>
      <dgm:spPr/>
      <dgm:t>
        <a:bodyPr/>
        <a:lstStyle/>
        <a:p>
          <a:endParaRPr lang="en-US"/>
        </a:p>
      </dgm:t>
    </dgm:pt>
    <dgm:pt modelId="{0B844190-0446-41F2-AB5C-184183F0B63A}">
      <dgm:prSet custT="1"/>
      <dgm:spPr>
        <a:gradFill flip="none" rotWithShape="1">
          <a:gsLst>
            <a:gs pos="0">
              <a:srgbClr val="0A6BBA"/>
            </a:gs>
            <a:gs pos="80000">
              <a:srgbClr val="318581"/>
            </a:gs>
          </a:gsLst>
          <a:path path="circle">
            <a:fillToRect l="100000" t="100000"/>
          </a:path>
          <a:tileRect r="-100000" b="-100000"/>
        </a:gradFill>
      </dgm:spPr>
      <dgm:t>
        <a:bodyPr wrap="square" lIns="91440" tIns="18288" rIns="91440" bIns="36576" rtlCol="0" anchor="ctr" anchorCtr="0"/>
        <a:lstStyle/>
        <a:p>
          <a:pPr marL="0" algn="l" defTabSz="914437" rtl="0" eaLnBrk="1" fontAlgn="base" latinLnBrk="0" hangingPunct="1">
            <a:spcBef>
              <a:spcPct val="0"/>
            </a:spcBef>
            <a:spcAft>
              <a:spcPct val="0"/>
            </a:spcAft>
            <a:tabLst>
              <a:tab pos="1487158" algn="l"/>
            </a:tabLst>
          </a:pPr>
          <a:r>
            <a:rPr lang="en-US" sz="1400" b="1"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What's new in Copilot Studio </a:t>
          </a:r>
          <a:r>
            <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 aka.ms/</a:t>
          </a:r>
          <a:r>
            <a:rPr lang="en-US" sz="1400" b="0" kern="1200" dirty="0" err="1">
              <a:ln w="3175">
                <a:noFill/>
              </a:ln>
              <a:gradFill>
                <a:gsLst>
                  <a:gs pos="92661">
                    <a:srgbClr val="FFFFFF"/>
                  </a:gs>
                  <a:gs pos="78000">
                    <a:srgbClr val="FFFFFF"/>
                  </a:gs>
                </a:gsLst>
                <a:path path="circle">
                  <a:fillToRect l="100000" b="100000"/>
                </a:path>
              </a:gradFill>
              <a:latin typeface="+mn-lt"/>
              <a:ea typeface="+mn-ea"/>
              <a:cs typeface="Segoe UI" pitchFamily="34" charset="0"/>
            </a:rPr>
            <a:t>MCSWhatsNew</a:t>
          </a:r>
          <a:endPar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endParaRPr>
        </a:p>
      </dgm:t>
    </dgm:pt>
    <dgm:pt modelId="{9482774E-ABFC-43AF-B010-8F4C49073E25}" type="parTrans" cxnId="{C598C589-F196-46F7-83B6-FF8062DFBE64}">
      <dgm:prSet/>
      <dgm:spPr/>
      <dgm:t>
        <a:bodyPr/>
        <a:lstStyle/>
        <a:p>
          <a:endParaRPr lang="en-US"/>
        </a:p>
      </dgm:t>
    </dgm:pt>
    <dgm:pt modelId="{BC658270-9EDE-4388-8D3D-D774696C7941}" type="sibTrans" cxnId="{C598C589-F196-46F7-83B6-FF8062DFBE64}">
      <dgm:prSet/>
      <dgm:spPr/>
      <dgm:t>
        <a:bodyPr/>
        <a:lstStyle/>
        <a:p>
          <a:endParaRPr lang="en-US"/>
        </a:p>
      </dgm:t>
    </dgm:pt>
    <dgm:pt modelId="{5C4AE4A5-33C4-4B6E-A0F7-59AC923CC98C}">
      <dgm:prSet custT="1"/>
      <dgm:spPr>
        <a:gradFill flip="none" rotWithShape="1">
          <a:gsLst>
            <a:gs pos="0">
              <a:srgbClr val="0A6BBA"/>
            </a:gs>
            <a:gs pos="80000">
              <a:srgbClr val="318581"/>
            </a:gs>
          </a:gsLst>
          <a:path path="circle">
            <a:fillToRect l="100000" t="100000"/>
          </a:path>
          <a:tileRect r="-100000" b="-100000"/>
        </a:gradFill>
      </dgm:spPr>
      <dgm:t>
        <a:bodyPr wrap="square" lIns="91440" tIns="18288" rIns="91440" bIns="36576" rtlCol="0" anchor="ctr" anchorCtr="0"/>
        <a:lstStyle/>
        <a:p>
          <a:pPr marL="0" algn="l" defTabSz="914437" rtl="0" eaLnBrk="1" fontAlgn="base" latinLnBrk="0" hangingPunct="1">
            <a:spcBef>
              <a:spcPct val="0"/>
            </a:spcBef>
            <a:spcAft>
              <a:spcPct val="0"/>
            </a:spcAft>
            <a:tabLst>
              <a:tab pos="1487158" algn="l"/>
            </a:tabLst>
          </a:pPr>
          <a:r>
            <a:rPr lang="en-US" sz="1400" b="1"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Release Plans and Roadmap </a:t>
          </a:r>
          <a:r>
            <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 aka.ms/</a:t>
          </a:r>
          <a:r>
            <a:rPr lang="en-US" sz="1400" b="0" kern="1200" dirty="0" err="1">
              <a:ln w="3175">
                <a:noFill/>
              </a:ln>
              <a:gradFill>
                <a:gsLst>
                  <a:gs pos="92661">
                    <a:srgbClr val="FFFFFF"/>
                  </a:gs>
                  <a:gs pos="78000">
                    <a:srgbClr val="FFFFFF"/>
                  </a:gs>
                </a:gsLst>
                <a:path path="circle">
                  <a:fillToRect l="100000" b="100000"/>
                </a:path>
              </a:gradFill>
              <a:latin typeface="+mn-lt"/>
              <a:ea typeface="+mn-ea"/>
              <a:cs typeface="Segoe UI" pitchFamily="34" charset="0"/>
            </a:rPr>
            <a:t>CopilotStudioRoadmap</a:t>
          </a:r>
          <a:endPar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endParaRPr>
        </a:p>
      </dgm:t>
    </dgm:pt>
    <dgm:pt modelId="{CF0E72A7-1BED-47FC-AEAF-3D16F8CF4F79}" type="parTrans" cxnId="{2B575ABA-2631-4403-9B8D-D9222347C40C}">
      <dgm:prSet/>
      <dgm:spPr/>
      <dgm:t>
        <a:bodyPr/>
        <a:lstStyle/>
        <a:p>
          <a:endParaRPr lang="en-US"/>
        </a:p>
      </dgm:t>
    </dgm:pt>
    <dgm:pt modelId="{F591F38F-1A3C-4DB3-BEDA-2DFF555B1154}" type="sibTrans" cxnId="{2B575ABA-2631-4403-9B8D-D9222347C40C}">
      <dgm:prSet/>
      <dgm:spPr/>
      <dgm:t>
        <a:bodyPr/>
        <a:lstStyle/>
        <a:p>
          <a:endParaRPr lang="en-US"/>
        </a:p>
      </dgm:t>
    </dgm:pt>
    <dgm:pt modelId="{021B00D0-EACA-478C-9EB4-028B6EAB88E9}">
      <dgm:prSet custT="1"/>
      <dgm:spPr>
        <a:gradFill flip="none" rotWithShape="1">
          <a:gsLst>
            <a:gs pos="0">
              <a:srgbClr val="0A6BBA"/>
            </a:gs>
            <a:gs pos="80000">
              <a:srgbClr val="318581"/>
            </a:gs>
          </a:gsLst>
          <a:path path="circle">
            <a:fillToRect l="100000" t="100000"/>
          </a:path>
          <a:tileRect r="-100000" b="-100000"/>
        </a:gradFill>
      </dgm:spPr>
      <dgm:t>
        <a:bodyPr wrap="square" lIns="91440" tIns="18288" rIns="91440" bIns="36576" rtlCol="0" anchor="ctr" anchorCtr="0"/>
        <a:lstStyle/>
        <a:p>
          <a:pPr marL="0" algn="l" defTabSz="914437" rtl="0" eaLnBrk="1" fontAlgn="base" latinLnBrk="0" hangingPunct="1">
            <a:spcBef>
              <a:spcPct val="0"/>
            </a:spcBef>
            <a:spcAft>
              <a:spcPct val="0"/>
            </a:spcAft>
            <a:tabLst>
              <a:tab pos="1487158" algn="l"/>
            </a:tabLst>
          </a:pPr>
          <a:r>
            <a:rPr lang="en-US" sz="1400" b="1"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Licensing Guide </a:t>
          </a:r>
          <a:r>
            <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 aka.ms/</a:t>
          </a:r>
          <a:r>
            <a:rPr lang="en-US" sz="1400" b="0" kern="1200" dirty="0" err="1">
              <a:ln w="3175">
                <a:noFill/>
              </a:ln>
              <a:gradFill>
                <a:gsLst>
                  <a:gs pos="92661">
                    <a:srgbClr val="FFFFFF"/>
                  </a:gs>
                  <a:gs pos="78000">
                    <a:srgbClr val="FFFFFF"/>
                  </a:gs>
                </a:gsLst>
                <a:path path="circle">
                  <a:fillToRect l="100000" b="100000"/>
                </a:path>
              </a:gradFill>
              <a:latin typeface="+mn-lt"/>
              <a:ea typeface="+mn-ea"/>
              <a:cs typeface="Segoe UI" pitchFamily="34" charset="0"/>
            </a:rPr>
            <a:t>MCSLicensingGuide</a:t>
          </a:r>
          <a:endPar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endParaRPr>
        </a:p>
      </dgm:t>
    </dgm:pt>
    <dgm:pt modelId="{077B5232-40C0-4768-9609-426121D5D254}" type="parTrans" cxnId="{D7AC7228-3FFF-4C1B-A538-943BC3B5BF23}">
      <dgm:prSet/>
      <dgm:spPr/>
      <dgm:t>
        <a:bodyPr/>
        <a:lstStyle/>
        <a:p>
          <a:endParaRPr lang="en-US"/>
        </a:p>
      </dgm:t>
    </dgm:pt>
    <dgm:pt modelId="{5E06F931-B141-4117-8973-603647C397B8}" type="sibTrans" cxnId="{D7AC7228-3FFF-4C1B-A538-943BC3B5BF23}">
      <dgm:prSet/>
      <dgm:spPr/>
      <dgm:t>
        <a:bodyPr/>
        <a:lstStyle/>
        <a:p>
          <a:endParaRPr lang="en-US"/>
        </a:p>
      </dgm:t>
    </dgm:pt>
    <dgm:pt modelId="{B8707086-8174-4C50-A63B-D132DAC017C0}" type="pres">
      <dgm:prSet presAssocID="{DC518904-0E59-4E3A-8DD0-3F55E0814EA7}" presName="linear" presStyleCnt="0">
        <dgm:presLayoutVars>
          <dgm:animLvl val="lvl"/>
          <dgm:resizeHandles val="exact"/>
        </dgm:presLayoutVars>
      </dgm:prSet>
      <dgm:spPr/>
    </dgm:pt>
    <dgm:pt modelId="{8ECD9A01-A313-46C9-B7B5-1549A41D9874}" type="pres">
      <dgm:prSet presAssocID="{6C36C056-F9E9-4BE7-AD36-AE1B29B6DA4E}" presName="parentText" presStyleLbl="node1" presStyleIdx="0" presStyleCnt="8">
        <dgm:presLayoutVars>
          <dgm:chMax val="0"/>
          <dgm:bulletEnabled val="1"/>
        </dgm:presLayoutVars>
      </dgm:prSet>
      <dgm:spPr>
        <a:xfrm>
          <a:off x="0" y="872366"/>
          <a:ext cx="4135602" cy="283140"/>
        </a:xfrm>
        <a:prstGeom prst="roundRect">
          <a:avLst/>
        </a:prstGeom>
      </dgm:spPr>
    </dgm:pt>
    <dgm:pt modelId="{A29113E4-746B-463A-8CF3-A6D99F857331}" type="pres">
      <dgm:prSet presAssocID="{0CD96397-9438-4669-91C9-DED2B9D45E63}" presName="spacer" presStyleCnt="0"/>
      <dgm:spPr/>
    </dgm:pt>
    <dgm:pt modelId="{E1A82623-EF96-4BB8-B53F-C6D9E2D1E9AF}" type="pres">
      <dgm:prSet presAssocID="{1DAC3B09-741D-4D27-B979-CB8C21BE2A27}" presName="parentText" presStyleLbl="node1" presStyleIdx="1" presStyleCnt="8">
        <dgm:presLayoutVars>
          <dgm:chMax val="0"/>
          <dgm:bulletEnabled val="1"/>
        </dgm:presLayoutVars>
      </dgm:prSet>
      <dgm:spPr>
        <a:xfrm>
          <a:off x="0" y="532842"/>
          <a:ext cx="4135602" cy="516146"/>
        </a:xfrm>
        <a:prstGeom prst="roundRect">
          <a:avLst/>
        </a:prstGeom>
      </dgm:spPr>
    </dgm:pt>
    <dgm:pt modelId="{1974380B-1FEB-4231-BB7A-3487565B0741}" type="pres">
      <dgm:prSet presAssocID="{52D9CFB2-84CA-4D7B-891F-000E3BB15164}" presName="spacer" presStyleCnt="0"/>
      <dgm:spPr/>
    </dgm:pt>
    <dgm:pt modelId="{6C7BDAE4-CC3C-49C4-A370-C8ED65376F8F}" type="pres">
      <dgm:prSet presAssocID="{7C5F1B8F-CAEF-4282-B806-FBD17DA7A895}" presName="parentText" presStyleLbl="node1" presStyleIdx="2" presStyleCnt="8">
        <dgm:presLayoutVars>
          <dgm:chMax val="0"/>
          <dgm:bulletEnabled val="1"/>
        </dgm:presLayoutVars>
      </dgm:prSet>
      <dgm:spPr>
        <a:xfrm>
          <a:off x="0" y="1062799"/>
          <a:ext cx="4135602" cy="516146"/>
        </a:xfrm>
        <a:prstGeom prst="roundRect">
          <a:avLst/>
        </a:prstGeom>
      </dgm:spPr>
    </dgm:pt>
    <dgm:pt modelId="{8DE4107B-6E19-4337-9EE3-082AF7690423}" type="pres">
      <dgm:prSet presAssocID="{74AA5167-8E05-493C-8425-FEA8ED385202}" presName="spacer" presStyleCnt="0"/>
      <dgm:spPr/>
    </dgm:pt>
    <dgm:pt modelId="{447AA6E4-C46B-4F11-A778-FABFECFA2774}" type="pres">
      <dgm:prSet presAssocID="{ABBF02BD-398C-403D-8CD8-2F526732A115}" presName="parentText" presStyleLbl="node1" presStyleIdx="3" presStyleCnt="8">
        <dgm:presLayoutVars>
          <dgm:chMax val="0"/>
          <dgm:bulletEnabled val="1"/>
        </dgm:presLayoutVars>
      </dgm:prSet>
      <dgm:spPr>
        <a:xfrm>
          <a:off x="0" y="1592755"/>
          <a:ext cx="4135602" cy="516146"/>
        </a:xfrm>
        <a:prstGeom prst="roundRect">
          <a:avLst/>
        </a:prstGeom>
      </dgm:spPr>
    </dgm:pt>
    <dgm:pt modelId="{638C4BAD-5A5B-48F4-BEA2-1D4D209D3D58}" type="pres">
      <dgm:prSet presAssocID="{2D65DE28-C1EB-4ADD-B094-E91D8B69BA74}" presName="spacer" presStyleCnt="0"/>
      <dgm:spPr/>
    </dgm:pt>
    <dgm:pt modelId="{324DC819-9B74-4200-B3CB-279CCD4D43E0}" type="pres">
      <dgm:prSet presAssocID="{CFE85D37-5668-46EB-A52E-AA2E773F7E62}" presName="parentText" presStyleLbl="node1" presStyleIdx="4" presStyleCnt="8">
        <dgm:presLayoutVars>
          <dgm:chMax val="0"/>
          <dgm:bulletEnabled val="1"/>
        </dgm:presLayoutVars>
      </dgm:prSet>
      <dgm:spPr>
        <a:xfrm>
          <a:off x="0" y="2122711"/>
          <a:ext cx="4135602" cy="516146"/>
        </a:xfrm>
        <a:prstGeom prst="roundRect">
          <a:avLst/>
        </a:prstGeom>
      </dgm:spPr>
    </dgm:pt>
    <dgm:pt modelId="{C0E7CD08-60A4-49F6-AEE1-385263B8CB09}" type="pres">
      <dgm:prSet presAssocID="{EC33821D-0760-441D-A048-EA5721E55AA5}" presName="spacer" presStyleCnt="0"/>
      <dgm:spPr/>
    </dgm:pt>
    <dgm:pt modelId="{53B5FECE-A40A-4C5C-A2CF-6588FB4D3D03}" type="pres">
      <dgm:prSet presAssocID="{0B844190-0446-41F2-AB5C-184183F0B63A}" presName="parentText" presStyleLbl="node1" presStyleIdx="5" presStyleCnt="8">
        <dgm:presLayoutVars>
          <dgm:chMax val="0"/>
          <dgm:bulletEnabled val="1"/>
        </dgm:presLayoutVars>
      </dgm:prSet>
      <dgm:spPr>
        <a:xfrm>
          <a:off x="0" y="2652668"/>
          <a:ext cx="4135602" cy="516146"/>
        </a:xfrm>
        <a:prstGeom prst="roundRect">
          <a:avLst/>
        </a:prstGeom>
      </dgm:spPr>
    </dgm:pt>
    <dgm:pt modelId="{B9FBAB57-15D0-47B5-B61A-D1F1B511DADA}" type="pres">
      <dgm:prSet presAssocID="{BC658270-9EDE-4388-8D3D-D774696C7941}" presName="spacer" presStyleCnt="0"/>
      <dgm:spPr/>
    </dgm:pt>
    <dgm:pt modelId="{791D6F83-0F2A-4D07-81C0-2A06AB678D10}" type="pres">
      <dgm:prSet presAssocID="{5C4AE4A5-33C4-4B6E-A0F7-59AC923CC98C}" presName="parentText" presStyleLbl="node1" presStyleIdx="6" presStyleCnt="8">
        <dgm:presLayoutVars>
          <dgm:chMax val="0"/>
          <dgm:bulletEnabled val="1"/>
        </dgm:presLayoutVars>
      </dgm:prSet>
      <dgm:spPr>
        <a:xfrm>
          <a:off x="0" y="3182624"/>
          <a:ext cx="4135602" cy="516146"/>
        </a:xfrm>
        <a:prstGeom prst="roundRect">
          <a:avLst/>
        </a:prstGeom>
      </dgm:spPr>
    </dgm:pt>
    <dgm:pt modelId="{3C04052B-B7FC-4C9B-9B0C-A88887344547}" type="pres">
      <dgm:prSet presAssocID="{F591F38F-1A3C-4DB3-BEDA-2DFF555B1154}" presName="spacer" presStyleCnt="0"/>
      <dgm:spPr/>
    </dgm:pt>
    <dgm:pt modelId="{B6990C51-5942-4022-B0AB-EAD8E75A2D7A}" type="pres">
      <dgm:prSet presAssocID="{021B00D0-EACA-478C-9EB4-028B6EAB88E9}" presName="parentText" presStyleLbl="node1" presStyleIdx="7" presStyleCnt="8">
        <dgm:presLayoutVars>
          <dgm:chMax val="0"/>
          <dgm:bulletEnabled val="1"/>
        </dgm:presLayoutVars>
      </dgm:prSet>
      <dgm:spPr>
        <a:xfrm>
          <a:off x="0" y="3712581"/>
          <a:ext cx="4135602" cy="516146"/>
        </a:xfrm>
        <a:prstGeom prst="roundRect">
          <a:avLst/>
        </a:prstGeom>
      </dgm:spPr>
    </dgm:pt>
  </dgm:ptLst>
  <dgm:cxnLst>
    <dgm:cxn modelId="{A8924A01-C77E-47AA-874C-0673C30D23E3}" type="presOf" srcId="{ABBF02BD-398C-403D-8CD8-2F526732A115}" destId="{447AA6E4-C46B-4F11-A778-FABFECFA2774}" srcOrd="0" destOrd="0" presId="urn:microsoft.com/office/officeart/2005/8/layout/vList2"/>
    <dgm:cxn modelId="{1BFD631D-FA80-45E4-8F52-F41799CEFB19}" type="presOf" srcId="{CFE85D37-5668-46EB-A52E-AA2E773F7E62}" destId="{324DC819-9B74-4200-B3CB-279CCD4D43E0}" srcOrd="0" destOrd="0" presId="urn:microsoft.com/office/officeart/2005/8/layout/vList2"/>
    <dgm:cxn modelId="{8ADA1127-0615-4865-9FA3-E248A264EE70}" srcId="{DC518904-0E59-4E3A-8DD0-3F55E0814EA7}" destId="{1DAC3B09-741D-4D27-B979-CB8C21BE2A27}" srcOrd="1" destOrd="0" parTransId="{8E610987-F317-4FAC-8C4E-898BFD5CCF9E}" sibTransId="{52D9CFB2-84CA-4D7B-891F-000E3BB15164}"/>
    <dgm:cxn modelId="{D7AC7228-3FFF-4C1B-A538-943BC3B5BF23}" srcId="{DC518904-0E59-4E3A-8DD0-3F55E0814EA7}" destId="{021B00D0-EACA-478C-9EB4-028B6EAB88E9}" srcOrd="7" destOrd="0" parTransId="{077B5232-40C0-4768-9609-426121D5D254}" sibTransId="{5E06F931-B141-4117-8973-603647C397B8}"/>
    <dgm:cxn modelId="{7BBAFD39-95E5-4968-AEAD-6A9E7C50354F}" srcId="{DC518904-0E59-4E3A-8DD0-3F55E0814EA7}" destId="{7C5F1B8F-CAEF-4282-B806-FBD17DA7A895}" srcOrd="2" destOrd="0" parTransId="{4E2D6195-E229-4F56-AD2A-0CB5FDCC1AC8}" sibTransId="{74AA5167-8E05-493C-8425-FEA8ED385202}"/>
    <dgm:cxn modelId="{3570E462-EFDB-4E13-90D6-0F1A3492E502}" type="presOf" srcId="{5C4AE4A5-33C4-4B6E-A0F7-59AC923CC98C}" destId="{791D6F83-0F2A-4D07-81C0-2A06AB678D10}" srcOrd="0" destOrd="0" presId="urn:microsoft.com/office/officeart/2005/8/layout/vList2"/>
    <dgm:cxn modelId="{4EC02249-98C9-4FEF-ACFF-D1553532A6EB}" srcId="{DC518904-0E59-4E3A-8DD0-3F55E0814EA7}" destId="{6C36C056-F9E9-4BE7-AD36-AE1B29B6DA4E}" srcOrd="0" destOrd="0" parTransId="{DD5BC1E3-10E2-43C7-BB8A-A8F289BBC239}" sibTransId="{0CD96397-9438-4669-91C9-DED2B9D45E63}"/>
    <dgm:cxn modelId="{FA51B96D-3FF5-4CBF-89C6-8AD7B8D77B73}" type="presOf" srcId="{021B00D0-EACA-478C-9EB4-028B6EAB88E9}" destId="{B6990C51-5942-4022-B0AB-EAD8E75A2D7A}" srcOrd="0" destOrd="0" presId="urn:microsoft.com/office/officeart/2005/8/layout/vList2"/>
    <dgm:cxn modelId="{9F09FF70-45F4-4FDD-AA50-A1ADAB0B73F8}" type="presOf" srcId="{DC518904-0E59-4E3A-8DD0-3F55E0814EA7}" destId="{B8707086-8174-4C50-A63B-D132DAC017C0}" srcOrd="0" destOrd="0" presId="urn:microsoft.com/office/officeart/2005/8/layout/vList2"/>
    <dgm:cxn modelId="{C598C589-F196-46F7-83B6-FF8062DFBE64}" srcId="{DC518904-0E59-4E3A-8DD0-3F55E0814EA7}" destId="{0B844190-0446-41F2-AB5C-184183F0B63A}" srcOrd="5" destOrd="0" parTransId="{9482774E-ABFC-43AF-B010-8F4C49073E25}" sibTransId="{BC658270-9EDE-4388-8D3D-D774696C7941}"/>
    <dgm:cxn modelId="{BF98E5A7-CDD8-4C4E-A524-EAC1620EA5CD}" srcId="{DC518904-0E59-4E3A-8DD0-3F55E0814EA7}" destId="{CFE85D37-5668-46EB-A52E-AA2E773F7E62}" srcOrd="4" destOrd="0" parTransId="{6F17E73D-655C-4A30-A4A4-9EE8D19F57AA}" sibTransId="{EC33821D-0760-441D-A048-EA5721E55AA5}"/>
    <dgm:cxn modelId="{2B575ABA-2631-4403-9B8D-D9222347C40C}" srcId="{DC518904-0E59-4E3A-8DD0-3F55E0814EA7}" destId="{5C4AE4A5-33C4-4B6E-A0F7-59AC923CC98C}" srcOrd="6" destOrd="0" parTransId="{CF0E72A7-1BED-47FC-AEAF-3D16F8CF4F79}" sibTransId="{F591F38F-1A3C-4DB3-BEDA-2DFF555B1154}"/>
    <dgm:cxn modelId="{13D982BD-FE29-40C3-BB8D-B077E835019D}" srcId="{DC518904-0E59-4E3A-8DD0-3F55E0814EA7}" destId="{ABBF02BD-398C-403D-8CD8-2F526732A115}" srcOrd="3" destOrd="0" parTransId="{94A506DD-2EB7-4A70-BFBD-4495D7F97788}" sibTransId="{2D65DE28-C1EB-4ADD-B094-E91D8B69BA74}"/>
    <dgm:cxn modelId="{D9EAE8CA-64D1-4189-9CD0-C2F430775BCA}" type="presOf" srcId="{1DAC3B09-741D-4D27-B979-CB8C21BE2A27}" destId="{E1A82623-EF96-4BB8-B53F-C6D9E2D1E9AF}" srcOrd="0" destOrd="0" presId="urn:microsoft.com/office/officeart/2005/8/layout/vList2"/>
    <dgm:cxn modelId="{F3831BD0-D940-4315-AEE1-E827A0FBC3AB}" type="presOf" srcId="{7C5F1B8F-CAEF-4282-B806-FBD17DA7A895}" destId="{6C7BDAE4-CC3C-49C4-A370-C8ED65376F8F}" srcOrd="0" destOrd="0" presId="urn:microsoft.com/office/officeart/2005/8/layout/vList2"/>
    <dgm:cxn modelId="{507E02D4-912A-4F4C-9371-B9E02DF1AC60}" type="presOf" srcId="{0B844190-0446-41F2-AB5C-184183F0B63A}" destId="{53B5FECE-A40A-4C5C-A2CF-6588FB4D3D03}" srcOrd="0" destOrd="0" presId="urn:microsoft.com/office/officeart/2005/8/layout/vList2"/>
    <dgm:cxn modelId="{66B139FB-2E4B-4DE7-8AAA-B2E2265D6DCE}" type="presOf" srcId="{6C36C056-F9E9-4BE7-AD36-AE1B29B6DA4E}" destId="{8ECD9A01-A313-46C9-B7B5-1549A41D9874}" srcOrd="0" destOrd="0" presId="urn:microsoft.com/office/officeart/2005/8/layout/vList2"/>
    <dgm:cxn modelId="{47114BCA-2B88-42A2-A222-BF2046A992D1}" type="presParOf" srcId="{B8707086-8174-4C50-A63B-D132DAC017C0}" destId="{8ECD9A01-A313-46C9-B7B5-1549A41D9874}" srcOrd="0" destOrd="0" presId="urn:microsoft.com/office/officeart/2005/8/layout/vList2"/>
    <dgm:cxn modelId="{E5A1C148-B90B-41EC-AC45-EE2224A03E23}" type="presParOf" srcId="{B8707086-8174-4C50-A63B-D132DAC017C0}" destId="{A29113E4-746B-463A-8CF3-A6D99F857331}" srcOrd="1" destOrd="0" presId="urn:microsoft.com/office/officeart/2005/8/layout/vList2"/>
    <dgm:cxn modelId="{6085385A-D3AD-4A41-8F8B-C69545AC206A}" type="presParOf" srcId="{B8707086-8174-4C50-A63B-D132DAC017C0}" destId="{E1A82623-EF96-4BB8-B53F-C6D9E2D1E9AF}" srcOrd="2" destOrd="0" presId="urn:microsoft.com/office/officeart/2005/8/layout/vList2"/>
    <dgm:cxn modelId="{2B83ED42-1003-48BC-9280-5D1DE7EC7500}" type="presParOf" srcId="{B8707086-8174-4C50-A63B-D132DAC017C0}" destId="{1974380B-1FEB-4231-BB7A-3487565B0741}" srcOrd="3" destOrd="0" presId="urn:microsoft.com/office/officeart/2005/8/layout/vList2"/>
    <dgm:cxn modelId="{6DDBBBC6-7A9E-4640-87D7-40B78F23B440}" type="presParOf" srcId="{B8707086-8174-4C50-A63B-D132DAC017C0}" destId="{6C7BDAE4-CC3C-49C4-A370-C8ED65376F8F}" srcOrd="4" destOrd="0" presId="urn:microsoft.com/office/officeart/2005/8/layout/vList2"/>
    <dgm:cxn modelId="{83EE6974-C850-4774-AD33-BC5D490FB1F2}" type="presParOf" srcId="{B8707086-8174-4C50-A63B-D132DAC017C0}" destId="{8DE4107B-6E19-4337-9EE3-082AF7690423}" srcOrd="5" destOrd="0" presId="urn:microsoft.com/office/officeart/2005/8/layout/vList2"/>
    <dgm:cxn modelId="{A042CD5C-9883-44F4-8CFD-098D0FA49975}" type="presParOf" srcId="{B8707086-8174-4C50-A63B-D132DAC017C0}" destId="{447AA6E4-C46B-4F11-A778-FABFECFA2774}" srcOrd="6" destOrd="0" presId="urn:microsoft.com/office/officeart/2005/8/layout/vList2"/>
    <dgm:cxn modelId="{985B3B27-1150-4BD4-97F7-62BB41616C9F}" type="presParOf" srcId="{B8707086-8174-4C50-A63B-D132DAC017C0}" destId="{638C4BAD-5A5B-48F4-BEA2-1D4D209D3D58}" srcOrd="7" destOrd="0" presId="urn:microsoft.com/office/officeart/2005/8/layout/vList2"/>
    <dgm:cxn modelId="{290C1002-B391-44A9-9E0F-21F2918234B0}" type="presParOf" srcId="{B8707086-8174-4C50-A63B-D132DAC017C0}" destId="{324DC819-9B74-4200-B3CB-279CCD4D43E0}" srcOrd="8" destOrd="0" presId="urn:microsoft.com/office/officeart/2005/8/layout/vList2"/>
    <dgm:cxn modelId="{5D9F30DE-C8E0-47FF-9E8B-473AD374ECF6}" type="presParOf" srcId="{B8707086-8174-4C50-A63B-D132DAC017C0}" destId="{C0E7CD08-60A4-49F6-AEE1-385263B8CB09}" srcOrd="9" destOrd="0" presId="urn:microsoft.com/office/officeart/2005/8/layout/vList2"/>
    <dgm:cxn modelId="{BB641AB0-082C-44AE-B966-BA3125B6138A}" type="presParOf" srcId="{B8707086-8174-4C50-A63B-D132DAC017C0}" destId="{53B5FECE-A40A-4C5C-A2CF-6588FB4D3D03}" srcOrd="10" destOrd="0" presId="urn:microsoft.com/office/officeart/2005/8/layout/vList2"/>
    <dgm:cxn modelId="{5F40193D-F86E-4B27-8F44-99F0646A4090}" type="presParOf" srcId="{B8707086-8174-4C50-A63B-D132DAC017C0}" destId="{B9FBAB57-15D0-47B5-B61A-D1F1B511DADA}" srcOrd="11" destOrd="0" presId="urn:microsoft.com/office/officeart/2005/8/layout/vList2"/>
    <dgm:cxn modelId="{84385C5B-AA41-4D2F-B125-23F32DC910EC}" type="presParOf" srcId="{B8707086-8174-4C50-A63B-D132DAC017C0}" destId="{791D6F83-0F2A-4D07-81C0-2A06AB678D10}" srcOrd="12" destOrd="0" presId="urn:microsoft.com/office/officeart/2005/8/layout/vList2"/>
    <dgm:cxn modelId="{EE78D7CF-3D1A-4EDB-9499-0E3282DF2EFE}" type="presParOf" srcId="{B8707086-8174-4C50-A63B-D132DAC017C0}" destId="{3C04052B-B7FC-4C9B-9B0C-A88887344547}" srcOrd="13" destOrd="0" presId="urn:microsoft.com/office/officeart/2005/8/layout/vList2"/>
    <dgm:cxn modelId="{3690E769-21E4-42CB-A917-B8251B7159E1}" type="presParOf" srcId="{B8707086-8174-4C50-A63B-D132DAC017C0}" destId="{B6990C51-5942-4022-B0AB-EAD8E75A2D7A}" srcOrd="1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518904-0E59-4E3A-8DD0-3F55E0814EA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C36C056-F9E9-4BE7-AD36-AE1B29B6DA4E}">
      <dgm:prSet custT="1"/>
      <dgm:spPr>
        <a:gradFill flip="none" rotWithShape="1">
          <a:gsLst>
            <a:gs pos="0">
              <a:srgbClr val="0A6BBA"/>
            </a:gs>
            <a:gs pos="80000">
              <a:srgbClr val="318581"/>
            </a:gs>
          </a:gsLst>
          <a:path path="circle">
            <a:fillToRect l="100000" t="100000"/>
          </a:path>
          <a:tileRect r="-100000" b="-100000"/>
        </a:gradFill>
      </dgm:spPr>
      <dgm:t>
        <a:bodyPr wrap="square" lIns="91440" tIns="18288" rIns="91440" bIns="36576" rtlCol="0" anchor="ctr" anchorCtr="0"/>
        <a:lstStyle/>
        <a:p>
          <a:pPr marL="0" algn="l" defTabSz="914437" rtl="0" eaLnBrk="1" fontAlgn="base" latinLnBrk="0" hangingPunct="1">
            <a:spcBef>
              <a:spcPct val="0"/>
            </a:spcBef>
            <a:spcAft>
              <a:spcPct val="0"/>
            </a:spcAft>
            <a:tabLst>
              <a:tab pos="1487158" algn="l"/>
            </a:tabLst>
          </a:pPr>
          <a:r>
            <a:rPr lang="en-US" sz="1400" kern="1200" dirty="0">
              <a:solidFill>
                <a:schemeClr val="bg1"/>
              </a:solidFill>
            </a:rPr>
            <a:t>AI Webinars – </a:t>
          </a:r>
          <a:r>
            <a:rPr lang="en-US" sz="14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aka.ms/</a:t>
          </a:r>
          <a:r>
            <a:rPr lang="en-US" sz="1400" kern="1200" dirty="0" err="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PowerCAT</a:t>
          </a:r>
          <a:r>
            <a:rPr lang="en-US" sz="14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a:t>
          </a:r>
          <a:r>
            <a:rPr lang="en-US" sz="1400" kern="1200" dirty="0" err="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AIWebinars</a:t>
          </a:r>
          <a:endParaRPr lang="en-US" sz="1400" b="0" kern="1200" dirty="0">
            <a:ln w="3175">
              <a:noFill/>
            </a:ln>
            <a:solidFill>
              <a:schemeClr val="bg1"/>
            </a:solidFill>
            <a:latin typeface="+mn-lt"/>
            <a:ea typeface="+mn-ea"/>
            <a:cs typeface="Segoe UI" pitchFamily="34" charset="0"/>
          </a:endParaRPr>
        </a:p>
      </dgm:t>
    </dgm:pt>
    <dgm:pt modelId="{DD5BC1E3-10E2-43C7-BB8A-A8F289BBC239}" type="parTrans" cxnId="{4EC02249-98C9-4FEF-ACFF-D1553532A6EB}">
      <dgm:prSet/>
      <dgm:spPr/>
      <dgm:t>
        <a:bodyPr/>
        <a:lstStyle/>
        <a:p>
          <a:endParaRPr lang="en-US"/>
        </a:p>
      </dgm:t>
    </dgm:pt>
    <dgm:pt modelId="{0CD96397-9438-4669-91C9-DED2B9D45E63}" type="sibTrans" cxnId="{4EC02249-98C9-4FEF-ACFF-D1553532A6EB}">
      <dgm:prSet/>
      <dgm:spPr/>
      <dgm:t>
        <a:bodyPr/>
        <a:lstStyle/>
        <a:p>
          <a:endParaRPr lang="en-US"/>
        </a:p>
      </dgm:t>
    </dgm:pt>
    <dgm:pt modelId="{DC7A6557-595A-41AB-B625-EC46526A314A}">
      <dgm:prSet custT="1"/>
      <dgm:spPr>
        <a:gradFill flip="none" rotWithShape="1">
          <a:gsLst>
            <a:gs pos="0">
              <a:srgbClr val="0A6BBA"/>
            </a:gs>
            <a:gs pos="80000">
              <a:srgbClr val="318581"/>
            </a:gs>
          </a:gsLst>
          <a:path path="circle">
            <a:fillToRect l="100000" t="100000"/>
          </a:path>
          <a:tileRect r="-100000" b="-100000"/>
        </a:gradFill>
        <a:ln w="10795" cap="flat" cmpd="sng" algn="ctr">
          <a:solidFill>
            <a:srgbClr val="FFFFFF">
              <a:hueOff val="0"/>
              <a:satOff val="0"/>
              <a:lumOff val="0"/>
              <a:alphaOff val="0"/>
            </a:srgbClr>
          </a:solidFill>
          <a:prstDash val="solid"/>
        </a:ln>
        <a:effectLst/>
      </dgm:spPr>
      <dgm:t>
        <a:bodyPr spcFirstLastPara="0" vert="horz" wrap="square" lIns="91440" tIns="18288" rIns="91440" bIns="36576" numCol="1" spcCol="1270" rtlCol="0" anchor="ctr" anchorCtr="0"/>
        <a:lstStyle/>
        <a:p>
          <a:pPr marL="0" lvl="0" indent="0" algn="l" defTabSz="914437" rtl="0" eaLnBrk="1" fontAlgn="base" latinLnBrk="0" hangingPunct="1">
            <a:lnSpc>
              <a:spcPct val="90000"/>
            </a:lnSpc>
            <a:spcBef>
              <a:spcPct val="0"/>
            </a:spcBef>
            <a:spcAft>
              <a:spcPct val="0"/>
            </a:spcAft>
            <a:buFont typeface="Arial" panose="020B0604020202020204" pitchFamily="34" charset="0"/>
            <a:buNone/>
            <a:tabLst>
              <a:tab pos="1487158" algn="l"/>
            </a:tabLst>
          </a:pPr>
          <a:r>
            <a:rPr lang="en-US" sz="1400" kern="1200" dirty="0">
              <a:solidFill>
                <a:srgbClr val="FFFFFF"/>
              </a:solidFill>
              <a:latin typeface="Segoe UI"/>
              <a:ea typeface="+mn-ea"/>
              <a:cs typeface="+mn-cs"/>
            </a:rPr>
            <a:t>Power Up for Individuals &amp; Groups – </a:t>
          </a:r>
          <a:r>
            <a:rPr lang="en-US" sz="1400" kern="1200" dirty="0">
              <a:solidFill>
                <a:srgbClr val="FFFFFF"/>
              </a:solidFill>
              <a:latin typeface="Segoe UI"/>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aka.ms/</a:t>
          </a:r>
          <a:r>
            <a:rPr lang="en-US" sz="1400" kern="1200" dirty="0" err="1">
              <a:solidFill>
                <a:srgbClr val="FFFFFF"/>
              </a:solidFill>
              <a:latin typeface="Segoe UI"/>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PowerUp</a:t>
          </a:r>
          <a:endParaRPr lang="en-US" sz="1400" kern="1200" dirty="0">
            <a:solidFill>
              <a:srgbClr val="FFFFFF"/>
            </a:solidFill>
            <a:latin typeface="Segoe UI"/>
            <a:ea typeface="+mn-ea"/>
            <a:cs typeface="+mn-cs"/>
          </a:endParaRPr>
        </a:p>
      </dgm:t>
    </dgm:pt>
    <dgm:pt modelId="{1775F245-E6A0-43DE-A616-228EB5563CDC}" type="parTrans" cxnId="{4300FF50-1859-467E-9F86-55A5A4203462}">
      <dgm:prSet/>
      <dgm:spPr/>
      <dgm:t>
        <a:bodyPr/>
        <a:lstStyle/>
        <a:p>
          <a:endParaRPr lang="en-US"/>
        </a:p>
      </dgm:t>
    </dgm:pt>
    <dgm:pt modelId="{0B391D02-D04E-4910-8E38-6DE013AB6583}" type="sibTrans" cxnId="{4300FF50-1859-467E-9F86-55A5A4203462}">
      <dgm:prSet/>
      <dgm:spPr/>
      <dgm:t>
        <a:bodyPr/>
        <a:lstStyle/>
        <a:p>
          <a:endParaRPr lang="en-US"/>
        </a:p>
      </dgm:t>
    </dgm:pt>
    <dgm:pt modelId="{1E85E42B-6EDF-41C8-A7C3-2AF20192C3A0}">
      <dgm:prSet custT="1"/>
      <dgm:spPr>
        <a:gradFill flip="none" rotWithShape="1">
          <a:gsLst>
            <a:gs pos="0">
              <a:srgbClr val="0A6BBA"/>
            </a:gs>
            <a:gs pos="80000">
              <a:srgbClr val="318581"/>
            </a:gs>
          </a:gsLst>
          <a:path path="circle">
            <a:fillToRect l="100000" t="100000"/>
          </a:path>
          <a:tileRect r="-100000" b="-100000"/>
        </a:gradFill>
        <a:ln w="10795" cap="flat" cmpd="sng" algn="ctr">
          <a:solidFill>
            <a:srgbClr val="FFFFFF">
              <a:hueOff val="0"/>
              <a:satOff val="0"/>
              <a:lumOff val="0"/>
              <a:alphaOff val="0"/>
            </a:srgbClr>
          </a:solidFill>
          <a:prstDash val="solid"/>
        </a:ln>
        <a:effectLst/>
      </dgm:spPr>
      <dgm:t>
        <a:bodyPr spcFirstLastPara="0" vert="horz" wrap="square" lIns="91440" tIns="18288" rIns="91440" bIns="36576" numCol="1" spcCol="1270" rtlCol="0" anchor="ctr" anchorCtr="0"/>
        <a:lstStyle/>
        <a:p>
          <a:pPr marL="0" lvl="0" indent="0" algn="l" defTabSz="914437" rtl="0" eaLnBrk="1" fontAlgn="base" latinLnBrk="0" hangingPunct="1">
            <a:lnSpc>
              <a:spcPct val="90000"/>
            </a:lnSpc>
            <a:spcBef>
              <a:spcPct val="0"/>
            </a:spcBef>
            <a:spcAft>
              <a:spcPct val="0"/>
            </a:spcAft>
            <a:buFont typeface="Arial" panose="020B0604020202020204" pitchFamily="34" charset="0"/>
            <a:buNone/>
            <a:tabLst>
              <a:tab pos="1487158" algn="l"/>
            </a:tabLst>
          </a:pPr>
          <a:r>
            <a:rPr lang="en-US" sz="1400" kern="1200">
              <a:solidFill>
                <a:srgbClr val="FFFFFF"/>
              </a:solidFill>
              <a:latin typeface="Segoe UI"/>
              <a:ea typeface="+mn-ea"/>
              <a:cs typeface="+mn-cs"/>
            </a:rPr>
            <a:t>Power Up for Enterprise – </a:t>
          </a:r>
          <a:r>
            <a:rPr lang="en-US" sz="1400" kern="1200">
              <a:solidFill>
                <a:srgbClr val="FFFFFF"/>
              </a:solidFill>
              <a:latin typeface="Segoe UI"/>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aka.ms/PowerUpMyTeam</a:t>
          </a:r>
          <a:endParaRPr lang="en-US" sz="1400" kern="1200">
            <a:solidFill>
              <a:srgbClr val="FFFFFF"/>
            </a:solidFill>
            <a:latin typeface="Segoe UI"/>
            <a:ea typeface="+mn-ea"/>
            <a:cs typeface="+mn-cs"/>
          </a:endParaRPr>
        </a:p>
      </dgm:t>
    </dgm:pt>
    <dgm:pt modelId="{085FFB91-788A-40A0-9A30-947240FC2E0B}" type="parTrans" cxnId="{00EBB22B-4364-4013-9D2F-3786D6F6A3E0}">
      <dgm:prSet/>
      <dgm:spPr/>
      <dgm:t>
        <a:bodyPr/>
        <a:lstStyle/>
        <a:p>
          <a:endParaRPr lang="en-US"/>
        </a:p>
      </dgm:t>
    </dgm:pt>
    <dgm:pt modelId="{C5C5D50E-CE7A-4239-ACB0-FAD643C2E957}" type="sibTrans" cxnId="{00EBB22B-4364-4013-9D2F-3786D6F6A3E0}">
      <dgm:prSet/>
      <dgm:spPr/>
      <dgm:t>
        <a:bodyPr/>
        <a:lstStyle/>
        <a:p>
          <a:endParaRPr lang="en-US"/>
        </a:p>
      </dgm:t>
    </dgm:pt>
    <dgm:pt modelId="{159F2A31-2705-485C-A614-1318908AF71C}">
      <dgm:prSet custT="1"/>
      <dgm:spPr>
        <a:gradFill flip="none" rotWithShape="1">
          <a:gsLst>
            <a:gs pos="0">
              <a:srgbClr val="0A6BBA"/>
            </a:gs>
            <a:gs pos="80000">
              <a:srgbClr val="318581"/>
            </a:gs>
          </a:gsLst>
          <a:path path="circle">
            <a:fillToRect l="100000" t="100000"/>
          </a:path>
          <a:tileRect r="-100000" b="-100000"/>
        </a:gradFill>
        <a:ln w="10795" cap="flat" cmpd="sng" algn="ctr">
          <a:solidFill>
            <a:srgbClr val="FFFFFF">
              <a:hueOff val="0"/>
              <a:satOff val="0"/>
              <a:lumOff val="0"/>
              <a:alphaOff val="0"/>
            </a:srgbClr>
          </a:solidFill>
          <a:prstDash val="solid"/>
        </a:ln>
        <a:effectLst/>
      </dgm:spPr>
      <dgm:t>
        <a:bodyPr spcFirstLastPara="0" vert="horz" wrap="square" lIns="91440" tIns="18288" rIns="91440" bIns="36576" numCol="1" spcCol="1270" rtlCol="0" anchor="ctr" anchorCtr="0"/>
        <a:lstStyle/>
        <a:p>
          <a:pPr marL="0" lvl="0" indent="0" algn="l" defTabSz="914437" rtl="0" eaLnBrk="1" fontAlgn="base" latinLnBrk="0" hangingPunct="1">
            <a:lnSpc>
              <a:spcPct val="90000"/>
            </a:lnSpc>
            <a:spcBef>
              <a:spcPct val="0"/>
            </a:spcBef>
            <a:spcAft>
              <a:spcPct val="0"/>
            </a:spcAft>
            <a:buFont typeface="Arial" panose="020B0604020202020204" pitchFamily="34" charset="0"/>
            <a:buNone/>
            <a:tabLst>
              <a:tab pos="1487158" algn="l"/>
            </a:tabLst>
          </a:pPr>
          <a:r>
            <a:rPr lang="en-US" sz="1400" kern="1200" dirty="0">
              <a:solidFill>
                <a:srgbClr val="FFFFFF"/>
              </a:solidFill>
              <a:latin typeface="Segoe UI"/>
              <a:ea typeface="+mn-ea"/>
              <a:cs typeface="+mn-cs"/>
            </a:rPr>
            <a:t>Agentic Workshops – </a:t>
          </a:r>
          <a:r>
            <a:rPr lang="en-US" sz="1400" kern="1200" dirty="0">
              <a:solidFill>
                <a:srgbClr val="FFFFFF"/>
              </a:solidFill>
              <a:latin typeface="Segoe UI"/>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aka.ms/</a:t>
          </a:r>
          <a:r>
            <a:rPr lang="en-US" sz="1400" kern="1200" dirty="0" err="1">
              <a:solidFill>
                <a:srgbClr val="FFFFFF"/>
              </a:solidFill>
              <a:latin typeface="Segoe UI"/>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kickstarteragenticworkshops</a:t>
          </a:r>
          <a:endParaRPr lang="en-US" sz="1400" kern="1200" dirty="0">
            <a:solidFill>
              <a:srgbClr val="FFFFFF"/>
            </a:solidFill>
            <a:latin typeface="Segoe UI"/>
            <a:ea typeface="+mn-ea"/>
            <a:cs typeface="+mn-cs"/>
          </a:endParaRPr>
        </a:p>
      </dgm:t>
    </dgm:pt>
    <dgm:pt modelId="{8D76EFD9-CCA9-41B6-85B2-288E93042CDF}" type="parTrans" cxnId="{956FF311-C765-43C5-BB02-ECABF64E62EF}">
      <dgm:prSet/>
      <dgm:spPr/>
      <dgm:t>
        <a:bodyPr/>
        <a:lstStyle/>
        <a:p>
          <a:endParaRPr lang="en-US"/>
        </a:p>
      </dgm:t>
    </dgm:pt>
    <dgm:pt modelId="{85533A98-FA18-4572-973E-DE95716C3F1E}" type="sibTrans" cxnId="{956FF311-C765-43C5-BB02-ECABF64E62EF}">
      <dgm:prSet/>
      <dgm:spPr/>
      <dgm:t>
        <a:bodyPr/>
        <a:lstStyle/>
        <a:p>
          <a:endParaRPr lang="en-US"/>
        </a:p>
      </dgm:t>
    </dgm:pt>
    <dgm:pt modelId="{89CAA3C1-4E51-425A-9BFC-D872AE52F088}">
      <dgm:prSet custT="1"/>
      <dgm:spPr>
        <a:gradFill flip="none" rotWithShape="1">
          <a:gsLst>
            <a:gs pos="0">
              <a:srgbClr val="0A6BBA"/>
            </a:gs>
            <a:gs pos="80000">
              <a:srgbClr val="318581"/>
            </a:gs>
          </a:gsLst>
          <a:path path="circle">
            <a:fillToRect l="100000" t="100000"/>
          </a:path>
          <a:tileRect r="-100000" b="-100000"/>
        </a:gradFill>
        <a:ln w="10795" cap="flat" cmpd="sng" algn="ctr">
          <a:solidFill>
            <a:srgbClr val="FFFFFF">
              <a:hueOff val="0"/>
              <a:satOff val="0"/>
              <a:lumOff val="0"/>
              <a:alphaOff val="0"/>
            </a:srgbClr>
          </a:solidFill>
          <a:prstDash val="solid"/>
        </a:ln>
        <a:effectLst/>
      </dgm:spPr>
      <dgm:t>
        <a:bodyPr spcFirstLastPara="0" vert="horz" wrap="square" lIns="91440" tIns="18288" rIns="91440" bIns="36576" numCol="1" spcCol="1270" rtlCol="0" anchor="ctr" anchorCtr="0"/>
        <a:lstStyle/>
        <a:p>
          <a:pPr marL="0" lvl="0" indent="0" algn="l" defTabSz="914437" rtl="0" eaLnBrk="1" fontAlgn="base" latinLnBrk="0" hangingPunct="1">
            <a:lnSpc>
              <a:spcPct val="90000"/>
            </a:lnSpc>
            <a:spcBef>
              <a:spcPct val="0"/>
            </a:spcBef>
            <a:spcAft>
              <a:spcPct val="0"/>
            </a:spcAft>
            <a:buFont typeface="Arial" panose="020B0604020202020204" pitchFamily="34" charset="0"/>
            <a:buNone/>
            <a:tabLst>
              <a:tab pos="1487158" algn="l"/>
            </a:tabLst>
          </a:pPr>
          <a:r>
            <a:rPr lang="en-US" sz="1400" kern="1200" dirty="0">
              <a:solidFill>
                <a:srgbClr val="FFFFFF"/>
              </a:solidFill>
              <a:latin typeface="Segoe UI"/>
              <a:ea typeface="+mn-ea"/>
              <a:cs typeface="+mn-cs"/>
            </a:rPr>
            <a:t>Agent in a Day – </a:t>
          </a:r>
          <a:r>
            <a:rPr lang="en-US" sz="1400" kern="1200" dirty="0">
              <a:solidFill>
                <a:srgbClr val="FFFFFF"/>
              </a:solidFill>
              <a:latin typeface="Segoe UI"/>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aka.ms/AGIAD</a:t>
          </a:r>
          <a:endParaRPr lang="en-US" sz="1400" kern="1200" dirty="0">
            <a:solidFill>
              <a:srgbClr val="FFFFFF"/>
            </a:solidFill>
            <a:latin typeface="Segoe UI"/>
            <a:ea typeface="+mn-ea"/>
            <a:cs typeface="+mn-cs"/>
          </a:endParaRPr>
        </a:p>
      </dgm:t>
    </dgm:pt>
    <dgm:pt modelId="{75C8E329-7F3C-40DC-8413-6B29DE1439E5}" type="parTrans" cxnId="{23BD0378-E4DD-4F3C-AF97-6EC959EB349A}">
      <dgm:prSet/>
      <dgm:spPr/>
      <dgm:t>
        <a:bodyPr/>
        <a:lstStyle/>
        <a:p>
          <a:endParaRPr lang="en-US"/>
        </a:p>
      </dgm:t>
    </dgm:pt>
    <dgm:pt modelId="{B4B13E9B-9747-424F-A936-21DE7928013A}" type="sibTrans" cxnId="{23BD0378-E4DD-4F3C-AF97-6EC959EB349A}">
      <dgm:prSet/>
      <dgm:spPr/>
      <dgm:t>
        <a:bodyPr/>
        <a:lstStyle/>
        <a:p>
          <a:endParaRPr lang="en-US"/>
        </a:p>
      </dgm:t>
    </dgm:pt>
    <dgm:pt modelId="{D1A8C9D3-14AC-44F2-B87D-EB49434300D8}">
      <dgm:prSet custT="1"/>
      <dgm:spPr>
        <a:gradFill flip="none" rotWithShape="1">
          <a:gsLst>
            <a:gs pos="0">
              <a:srgbClr val="0A6BBA"/>
            </a:gs>
            <a:gs pos="80000">
              <a:srgbClr val="318581"/>
            </a:gs>
          </a:gsLst>
          <a:path path="circle">
            <a:fillToRect l="100000" t="100000"/>
          </a:path>
          <a:tileRect r="-100000" b="-100000"/>
        </a:gradFill>
        <a:ln w="10795" cap="flat" cmpd="sng" algn="ctr">
          <a:solidFill>
            <a:srgbClr val="FFFFFF">
              <a:hueOff val="0"/>
              <a:satOff val="0"/>
              <a:lumOff val="0"/>
              <a:alphaOff val="0"/>
            </a:srgbClr>
          </a:solidFill>
          <a:prstDash val="solid"/>
        </a:ln>
        <a:effectLst/>
      </dgm:spPr>
      <dgm:t>
        <a:bodyPr spcFirstLastPara="0" vert="horz" wrap="square" lIns="91440" tIns="18288" rIns="91440" bIns="36576" numCol="1" spcCol="1270" rtlCol="0" anchor="ctr" anchorCtr="0"/>
        <a:lstStyle/>
        <a:p>
          <a:pPr marL="0" lvl="0" indent="0" algn="l" defTabSz="914437" rtl="0" eaLnBrk="1" fontAlgn="base" latinLnBrk="0" hangingPunct="1">
            <a:lnSpc>
              <a:spcPct val="90000"/>
            </a:lnSpc>
            <a:spcBef>
              <a:spcPct val="0"/>
            </a:spcBef>
            <a:spcAft>
              <a:spcPct val="0"/>
            </a:spcAft>
            <a:buFont typeface="Arial" panose="020B0604020202020204" pitchFamily="34" charset="0"/>
            <a:buNone/>
            <a:tabLst>
              <a:tab pos="1487158" algn="l"/>
            </a:tabLst>
          </a:pPr>
          <a:r>
            <a:rPr lang="en-US" sz="1400" kern="1200" dirty="0">
              <a:solidFill>
                <a:srgbClr val="FFFFFF"/>
              </a:solidFill>
              <a:latin typeface="Segoe UI"/>
              <a:ea typeface="+mn-ea"/>
              <a:cs typeface="+mn-cs"/>
            </a:rPr>
            <a:t>Agent Academy – </a:t>
          </a:r>
          <a:r>
            <a:rPr lang="en-US" sz="1400" kern="1200" dirty="0">
              <a:solidFill>
                <a:srgbClr val="FFFFFF"/>
              </a:solidFill>
              <a:latin typeface="Segoe UI"/>
              <a:ea typeface="+mn-ea"/>
              <a:cs typeface="+mn-cs"/>
              <a:hlinkClick xmlns:r="http://schemas.openxmlformats.org/officeDocument/2006/relationships" r:id="rId6">
                <a:extLst>
                  <a:ext uri="{A12FA001-AC4F-418D-AE19-62706E023703}">
                    <ahyp:hlinkClr xmlns:ahyp="http://schemas.microsoft.com/office/drawing/2018/hyperlinkcolor" val="tx"/>
                  </a:ext>
                </a:extLst>
              </a:hlinkClick>
            </a:rPr>
            <a:t>aka.ms/Agent-Academy</a:t>
          </a:r>
          <a:endParaRPr lang="en-US" sz="1400" kern="1200" dirty="0">
            <a:solidFill>
              <a:srgbClr val="FFFFFF"/>
            </a:solidFill>
            <a:latin typeface="Segoe UI"/>
            <a:ea typeface="+mn-ea"/>
            <a:cs typeface="+mn-cs"/>
          </a:endParaRPr>
        </a:p>
      </dgm:t>
    </dgm:pt>
    <dgm:pt modelId="{FEBEF4A0-4D57-4552-BE77-4337065AC463}" type="parTrans" cxnId="{5CF2969C-3819-42BF-A2D9-3FF914BF11E6}">
      <dgm:prSet/>
      <dgm:spPr/>
      <dgm:t>
        <a:bodyPr/>
        <a:lstStyle/>
        <a:p>
          <a:endParaRPr lang="en-US"/>
        </a:p>
      </dgm:t>
    </dgm:pt>
    <dgm:pt modelId="{6BAB0751-304A-463B-AE2F-7D504EB09ADB}" type="sibTrans" cxnId="{5CF2969C-3819-42BF-A2D9-3FF914BF11E6}">
      <dgm:prSet/>
      <dgm:spPr/>
      <dgm:t>
        <a:bodyPr/>
        <a:lstStyle/>
        <a:p>
          <a:endParaRPr lang="en-US"/>
        </a:p>
      </dgm:t>
    </dgm:pt>
    <dgm:pt modelId="{01A9FD10-E935-40B8-988C-15F8F09C78D0}">
      <dgm:prSet custT="1"/>
      <dgm:spPr>
        <a:gradFill flip="none" rotWithShape="1">
          <a:gsLst>
            <a:gs pos="0">
              <a:srgbClr val="0A6BBA"/>
            </a:gs>
            <a:gs pos="80000">
              <a:srgbClr val="318581"/>
            </a:gs>
          </a:gsLst>
          <a:path path="circle">
            <a:fillToRect l="100000" t="100000"/>
          </a:path>
          <a:tileRect r="-100000" b="-100000"/>
        </a:gradFill>
        <a:ln w="10795" cap="flat" cmpd="sng" algn="ctr">
          <a:solidFill>
            <a:srgbClr val="FFFFFF">
              <a:hueOff val="0"/>
              <a:satOff val="0"/>
              <a:lumOff val="0"/>
              <a:alphaOff val="0"/>
            </a:srgbClr>
          </a:solidFill>
          <a:prstDash val="solid"/>
        </a:ln>
        <a:effectLst/>
      </dgm:spPr>
      <dgm:t>
        <a:bodyPr spcFirstLastPara="0" vert="horz" wrap="square" lIns="91440" tIns="18288" rIns="91440" bIns="36576" numCol="1" spcCol="1270" rtlCol="0" anchor="ctr" anchorCtr="0"/>
        <a:lstStyle/>
        <a:p>
          <a:pPr marL="0" lvl="0" indent="0" algn="l" defTabSz="914437" rtl="0" eaLnBrk="1" fontAlgn="base" latinLnBrk="0" hangingPunct="1">
            <a:lnSpc>
              <a:spcPct val="90000"/>
            </a:lnSpc>
            <a:spcBef>
              <a:spcPct val="0"/>
            </a:spcBef>
            <a:spcAft>
              <a:spcPct val="0"/>
            </a:spcAft>
            <a:buFont typeface="Arial" panose="020B0604020202020204" pitchFamily="34" charset="0"/>
            <a:buNone/>
            <a:tabLst>
              <a:tab pos="1487158" algn="l"/>
            </a:tabLst>
          </a:pPr>
          <a:r>
            <a:rPr lang="en-US" sz="1400" kern="1200" dirty="0">
              <a:solidFill>
                <a:srgbClr val="FFFFFF"/>
              </a:solidFill>
              <a:latin typeface="Segoe UI"/>
              <a:ea typeface="+mn-ea"/>
              <a:cs typeface="+mn-cs"/>
            </a:rPr>
            <a:t>Architecture Bootcamp – </a:t>
          </a:r>
          <a:r>
            <a:rPr lang="en-US" sz="1400" kern="1200" dirty="0">
              <a:solidFill>
                <a:srgbClr val="FFFFFF"/>
              </a:solidFill>
              <a:latin typeface="Segoe UI"/>
              <a:ea typeface="+mn-ea"/>
              <a:cs typeface="+mn-cs"/>
              <a:hlinkClick xmlns:r="http://schemas.openxmlformats.org/officeDocument/2006/relationships" r:id="rId7">
                <a:extLst>
                  <a:ext uri="{A12FA001-AC4F-418D-AE19-62706E023703}">
                    <ahyp:hlinkClr xmlns:ahyp="http://schemas.microsoft.com/office/drawing/2018/hyperlinkcolor" val="tx"/>
                  </a:ext>
                </a:extLst>
              </a:hlinkClick>
            </a:rPr>
            <a:t>aka.ms/</a:t>
          </a:r>
          <a:r>
            <a:rPr lang="en-US" sz="1400" kern="1200" dirty="0" err="1">
              <a:solidFill>
                <a:srgbClr val="FFFFFF"/>
              </a:solidFill>
              <a:latin typeface="Segoe UI"/>
              <a:ea typeface="+mn-ea"/>
              <a:cs typeface="+mn-cs"/>
              <a:hlinkClick xmlns:r="http://schemas.openxmlformats.org/officeDocument/2006/relationships" r:id="rId7">
                <a:extLst>
                  <a:ext uri="{A12FA001-AC4F-418D-AE19-62706E023703}">
                    <ahyp:hlinkClr xmlns:ahyp="http://schemas.microsoft.com/office/drawing/2018/hyperlinkcolor" val="tx"/>
                  </a:ext>
                </a:extLst>
              </a:hlinkClick>
            </a:rPr>
            <a:t>CopilotStudioBootcamp</a:t>
          </a:r>
          <a:r>
            <a:rPr lang="en-US" sz="1400" kern="1200" dirty="0">
              <a:solidFill>
                <a:srgbClr val="FFFFFF"/>
              </a:solidFill>
              <a:latin typeface="Segoe UI"/>
              <a:ea typeface="+mn-ea"/>
              <a:cs typeface="+mn-cs"/>
            </a:rPr>
            <a:t> </a:t>
          </a:r>
        </a:p>
      </dgm:t>
    </dgm:pt>
    <dgm:pt modelId="{C00055F4-73EA-40D8-9BA8-834765B908D9}" type="parTrans" cxnId="{FEC6539A-F59A-453A-9695-57F8D5D482FD}">
      <dgm:prSet/>
      <dgm:spPr/>
      <dgm:t>
        <a:bodyPr/>
        <a:lstStyle/>
        <a:p>
          <a:endParaRPr lang="en-US"/>
        </a:p>
      </dgm:t>
    </dgm:pt>
    <dgm:pt modelId="{72B939D8-9A41-4B03-AEF1-0D35171FE5A3}" type="sibTrans" cxnId="{FEC6539A-F59A-453A-9695-57F8D5D482FD}">
      <dgm:prSet/>
      <dgm:spPr/>
      <dgm:t>
        <a:bodyPr/>
        <a:lstStyle/>
        <a:p>
          <a:endParaRPr lang="en-US"/>
        </a:p>
      </dgm:t>
    </dgm:pt>
    <dgm:pt modelId="{18F8203A-62D6-4C19-97EF-E1708D75E337}">
      <dgm:prSet custT="1"/>
      <dgm:spPr>
        <a:gradFill flip="none" rotWithShape="1">
          <a:gsLst>
            <a:gs pos="0">
              <a:srgbClr val="0A6BBA"/>
            </a:gs>
            <a:gs pos="80000">
              <a:srgbClr val="318581"/>
            </a:gs>
          </a:gsLst>
          <a:path path="circle">
            <a:fillToRect l="100000" t="100000"/>
          </a:path>
          <a:tileRect r="-100000" b="-100000"/>
        </a:gradFill>
        <a:ln w="10795" cap="flat" cmpd="sng" algn="ctr">
          <a:solidFill>
            <a:srgbClr val="FFFFFF">
              <a:hueOff val="0"/>
              <a:satOff val="0"/>
              <a:lumOff val="0"/>
              <a:alphaOff val="0"/>
            </a:srgbClr>
          </a:solidFill>
          <a:prstDash val="solid"/>
        </a:ln>
        <a:effectLst/>
      </dgm:spPr>
      <dgm:t>
        <a:bodyPr spcFirstLastPara="0" vert="horz" wrap="square" lIns="91440" tIns="18288" rIns="91440" bIns="36576" numCol="1" spcCol="1270" rtlCol="0" anchor="ctr" anchorCtr="0"/>
        <a:lstStyle/>
        <a:p>
          <a:pPr marL="0" lvl="0" indent="0" algn="l" defTabSz="914437" rtl="0" eaLnBrk="1" fontAlgn="base" latinLnBrk="0" hangingPunct="1">
            <a:lnSpc>
              <a:spcPct val="90000"/>
            </a:lnSpc>
            <a:spcBef>
              <a:spcPct val="0"/>
            </a:spcBef>
            <a:spcAft>
              <a:spcPct val="0"/>
            </a:spcAft>
            <a:buFont typeface="Arial" panose="020B0604020202020204" pitchFamily="34" charset="0"/>
            <a:buNone/>
            <a:tabLst>
              <a:tab pos="1487158" algn="l"/>
            </a:tabLst>
          </a:pPr>
          <a:r>
            <a:rPr lang="en-US" sz="1400" kern="1200" dirty="0">
              <a:solidFill>
                <a:srgbClr val="FFFFFF"/>
              </a:solidFill>
              <a:latin typeface="Segoe UI"/>
              <a:ea typeface="+mn-ea"/>
              <a:cs typeface="+mn-cs"/>
            </a:rPr>
            <a:t>Customer Hackathons – </a:t>
          </a:r>
          <a:r>
            <a:rPr lang="en-US" sz="1400" kern="1200" dirty="0">
              <a:solidFill>
                <a:srgbClr val="FFFFFF"/>
              </a:solidFill>
              <a:latin typeface="Segoe UI"/>
              <a:ea typeface="+mn-ea"/>
              <a:cs typeface="+mn-cs"/>
              <a:hlinkClick xmlns:r="http://schemas.openxmlformats.org/officeDocument/2006/relationships" r:id="rId8">
                <a:extLst>
                  <a:ext uri="{A12FA001-AC4F-418D-AE19-62706E023703}">
                    <ahyp:hlinkClr xmlns:ahyp="http://schemas.microsoft.com/office/drawing/2018/hyperlinkcolor" val="tx"/>
                  </a:ext>
                </a:extLst>
              </a:hlinkClick>
            </a:rPr>
            <a:t>aka.ms/Register4AgentBAT/</a:t>
          </a:r>
          <a:endParaRPr lang="en-US" sz="1400" kern="1200" dirty="0">
            <a:solidFill>
              <a:srgbClr val="FFFFFF"/>
            </a:solidFill>
            <a:latin typeface="Segoe UI"/>
            <a:ea typeface="+mn-ea"/>
            <a:cs typeface="+mn-cs"/>
          </a:endParaRPr>
        </a:p>
      </dgm:t>
    </dgm:pt>
    <dgm:pt modelId="{68CB8E37-FD35-42A2-9B29-9625E9B40472}" type="parTrans" cxnId="{90C2E510-B964-4ADD-AB39-6D6D472941CF}">
      <dgm:prSet/>
      <dgm:spPr/>
      <dgm:t>
        <a:bodyPr/>
        <a:lstStyle/>
        <a:p>
          <a:endParaRPr lang="en-US"/>
        </a:p>
      </dgm:t>
    </dgm:pt>
    <dgm:pt modelId="{BBBAD941-9FC9-448A-BF5E-9CDCDB18E622}" type="sibTrans" cxnId="{90C2E510-B964-4ADD-AB39-6D6D472941CF}">
      <dgm:prSet/>
      <dgm:spPr/>
      <dgm:t>
        <a:bodyPr/>
        <a:lstStyle/>
        <a:p>
          <a:endParaRPr lang="en-US"/>
        </a:p>
      </dgm:t>
    </dgm:pt>
    <dgm:pt modelId="{830B441C-BFDA-4F38-AFEB-1EA54838F177}">
      <dgm:prSet custT="1"/>
      <dgm:spPr>
        <a:gradFill flip="none" rotWithShape="1">
          <a:gsLst>
            <a:gs pos="0">
              <a:srgbClr val="0A6BBA"/>
            </a:gs>
            <a:gs pos="80000">
              <a:srgbClr val="318581"/>
            </a:gs>
          </a:gsLst>
          <a:path path="circle">
            <a:fillToRect l="100000" t="100000"/>
          </a:path>
          <a:tileRect r="-100000" b="-100000"/>
        </a:gradFill>
        <a:ln w="10795" cap="flat" cmpd="sng" algn="ctr">
          <a:solidFill>
            <a:srgbClr val="FFFFFF">
              <a:hueOff val="0"/>
              <a:satOff val="0"/>
              <a:lumOff val="0"/>
              <a:alphaOff val="0"/>
            </a:srgbClr>
          </a:solidFill>
          <a:prstDash val="solid"/>
        </a:ln>
        <a:effectLst/>
      </dgm:spPr>
      <dgm:t>
        <a:bodyPr spcFirstLastPara="0" vert="horz" wrap="square" lIns="91440" tIns="18288" rIns="91440" bIns="36576" numCol="1" spcCol="1270" rtlCol="0" anchor="ctr" anchorCtr="0"/>
        <a:lstStyle/>
        <a:p>
          <a:pPr marL="0" lvl="0" indent="0" algn="l" defTabSz="914437" rtl="0" eaLnBrk="1" fontAlgn="base" latinLnBrk="0" hangingPunct="1">
            <a:lnSpc>
              <a:spcPct val="90000"/>
            </a:lnSpc>
            <a:spcBef>
              <a:spcPct val="0"/>
            </a:spcBef>
            <a:spcAft>
              <a:spcPct val="0"/>
            </a:spcAft>
            <a:buFont typeface="Arial" panose="020B0604020202020204" pitchFamily="34" charset="0"/>
            <a:buNone/>
            <a:tabLst>
              <a:tab pos="1487158" algn="l"/>
            </a:tabLst>
          </a:pPr>
          <a:r>
            <a:rPr lang="en-US" sz="1400" kern="1200" dirty="0">
              <a:solidFill>
                <a:srgbClr val="FFFFFF"/>
              </a:solidFill>
              <a:latin typeface="Segoe UI"/>
              <a:ea typeface="+mn-ea"/>
              <a:cs typeface="+mn-cs"/>
            </a:rPr>
            <a:t>Public Community Forum – </a:t>
          </a:r>
          <a:r>
            <a:rPr lang="en-US" sz="1400" kern="1200" dirty="0">
              <a:solidFill>
                <a:srgbClr val="FFFFFF"/>
              </a:solidFill>
              <a:latin typeface="Segoe UI"/>
              <a:ea typeface="+mn-ea"/>
              <a:cs typeface="+mn-cs"/>
              <a:hlinkClick xmlns:r="http://schemas.openxmlformats.org/officeDocument/2006/relationships" r:id="rId9">
                <a:extLst>
                  <a:ext uri="{A12FA001-AC4F-418D-AE19-62706E023703}">
                    <ahyp:hlinkClr xmlns:ahyp="http://schemas.microsoft.com/office/drawing/2018/hyperlinkcolor" val="tx"/>
                  </a:ext>
                </a:extLst>
              </a:hlinkClick>
            </a:rPr>
            <a:t>aka.ms/</a:t>
          </a:r>
          <a:r>
            <a:rPr lang="en-US" sz="1400" kern="1200" dirty="0" err="1">
              <a:solidFill>
                <a:srgbClr val="FFFFFF"/>
              </a:solidFill>
              <a:latin typeface="Segoe UI"/>
              <a:ea typeface="+mn-ea"/>
              <a:cs typeface="+mn-cs"/>
              <a:hlinkClick xmlns:r="http://schemas.openxmlformats.org/officeDocument/2006/relationships" r:id="rId9">
                <a:extLst>
                  <a:ext uri="{A12FA001-AC4F-418D-AE19-62706E023703}">
                    <ahyp:hlinkClr xmlns:ahyp="http://schemas.microsoft.com/office/drawing/2018/hyperlinkcolor" val="tx"/>
                  </a:ext>
                </a:extLst>
              </a:hlinkClick>
            </a:rPr>
            <a:t>CopilotStudioCommunity</a:t>
          </a:r>
          <a:endParaRPr lang="en-US" sz="1400" kern="1200" dirty="0">
            <a:solidFill>
              <a:srgbClr val="FFFFFF"/>
            </a:solidFill>
            <a:latin typeface="Segoe UI"/>
            <a:ea typeface="+mn-ea"/>
            <a:cs typeface="+mn-cs"/>
          </a:endParaRPr>
        </a:p>
      </dgm:t>
    </dgm:pt>
    <dgm:pt modelId="{F8D89FD2-74DF-4A54-9705-45D0684A12CD}" type="parTrans" cxnId="{3FDB3C8C-3C86-4374-97DB-D982A7840E64}">
      <dgm:prSet/>
      <dgm:spPr/>
      <dgm:t>
        <a:bodyPr/>
        <a:lstStyle/>
        <a:p>
          <a:endParaRPr lang="en-US"/>
        </a:p>
      </dgm:t>
    </dgm:pt>
    <dgm:pt modelId="{FAAB4198-B471-4338-B2E3-A403CB70189C}" type="sibTrans" cxnId="{3FDB3C8C-3C86-4374-97DB-D982A7840E64}">
      <dgm:prSet/>
      <dgm:spPr/>
      <dgm:t>
        <a:bodyPr/>
        <a:lstStyle/>
        <a:p>
          <a:endParaRPr lang="en-US"/>
        </a:p>
      </dgm:t>
    </dgm:pt>
    <dgm:pt modelId="{B01E07F2-D809-41D6-AE16-D486A0342313}">
      <dgm:prSet custT="1"/>
      <dgm:spPr>
        <a:gradFill flip="none" rotWithShape="1">
          <a:gsLst>
            <a:gs pos="0">
              <a:srgbClr val="0A6BBA"/>
            </a:gs>
            <a:gs pos="80000">
              <a:srgbClr val="318581"/>
            </a:gs>
          </a:gsLst>
          <a:path path="circle">
            <a:fillToRect l="100000" t="100000"/>
          </a:path>
          <a:tileRect r="-100000" b="-100000"/>
        </a:gradFill>
        <a:ln w="10795" cap="flat" cmpd="sng" algn="ctr">
          <a:solidFill>
            <a:srgbClr val="FFFFFF">
              <a:hueOff val="0"/>
              <a:satOff val="0"/>
              <a:lumOff val="0"/>
              <a:alphaOff val="0"/>
            </a:srgbClr>
          </a:solidFill>
          <a:prstDash val="solid"/>
        </a:ln>
        <a:effectLst/>
      </dgm:spPr>
      <dgm:t>
        <a:bodyPr spcFirstLastPara="0" vert="horz" wrap="square" lIns="91440" tIns="18288" rIns="91440" bIns="36576" numCol="1" spcCol="1270" rtlCol="0" anchor="ctr" anchorCtr="0"/>
        <a:lstStyle/>
        <a:p>
          <a:pPr marL="0" lvl="0" indent="0" algn="l" defTabSz="914437" rtl="0" eaLnBrk="1" fontAlgn="base" latinLnBrk="0" hangingPunct="1">
            <a:lnSpc>
              <a:spcPct val="90000"/>
            </a:lnSpc>
            <a:spcBef>
              <a:spcPct val="0"/>
            </a:spcBef>
            <a:spcAft>
              <a:spcPct val="0"/>
            </a:spcAft>
            <a:buFont typeface="Arial" panose="020B0604020202020204" pitchFamily="34" charset="0"/>
            <a:buNone/>
            <a:tabLst>
              <a:tab pos="1487158" algn="l"/>
            </a:tabLst>
          </a:pPr>
          <a:r>
            <a:rPr lang="en-US" sz="1400" kern="1200" dirty="0">
              <a:solidFill>
                <a:srgbClr val="FFFFFF"/>
              </a:solidFill>
              <a:latin typeface="Segoe UI"/>
              <a:ea typeface="+mn-ea"/>
              <a:cs typeface="+mn-cs"/>
            </a:rPr>
            <a:t>Subreddit – </a:t>
          </a:r>
          <a:r>
            <a:rPr lang="en-US" sz="1400" kern="1200" dirty="0">
              <a:solidFill>
                <a:srgbClr val="FFFFFF"/>
              </a:solidFill>
              <a:latin typeface="Segoe UI"/>
              <a:ea typeface="+mn-ea"/>
              <a:cs typeface="+mn-cs"/>
              <a:hlinkClick xmlns:r="http://schemas.openxmlformats.org/officeDocument/2006/relationships" r:id="rId10">
                <a:extLst>
                  <a:ext uri="{A12FA001-AC4F-418D-AE19-62706E023703}">
                    <ahyp:hlinkClr xmlns:ahyp="http://schemas.microsoft.com/office/drawing/2018/hyperlinkcolor" val="tx"/>
                  </a:ext>
                </a:extLst>
              </a:hlinkClick>
            </a:rPr>
            <a:t>aka.ms/</a:t>
          </a:r>
          <a:r>
            <a:rPr lang="en-US" sz="1400" kern="1200" dirty="0" err="1">
              <a:solidFill>
                <a:srgbClr val="FFFFFF"/>
              </a:solidFill>
              <a:latin typeface="Segoe UI"/>
              <a:ea typeface="+mn-ea"/>
              <a:cs typeface="+mn-cs"/>
              <a:hlinkClick xmlns:r="http://schemas.openxmlformats.org/officeDocument/2006/relationships" r:id="rId10">
                <a:extLst>
                  <a:ext uri="{A12FA001-AC4F-418D-AE19-62706E023703}">
                    <ahyp:hlinkClr xmlns:ahyp="http://schemas.microsoft.com/office/drawing/2018/hyperlinkcolor" val="tx"/>
                  </a:ext>
                </a:extLst>
              </a:hlinkClick>
            </a:rPr>
            <a:t>CopilotStudioReddit</a:t>
          </a:r>
          <a:endParaRPr lang="en-US" sz="1400" kern="1200" dirty="0">
            <a:solidFill>
              <a:srgbClr val="FFFFFF"/>
            </a:solidFill>
            <a:latin typeface="Segoe UI"/>
            <a:ea typeface="+mn-ea"/>
            <a:cs typeface="+mn-cs"/>
          </a:endParaRPr>
        </a:p>
      </dgm:t>
    </dgm:pt>
    <dgm:pt modelId="{DE031015-55C8-40B3-A982-2DBD73A78DCA}" type="parTrans" cxnId="{123536D8-A812-4BD3-B85B-111383F01100}">
      <dgm:prSet/>
      <dgm:spPr/>
      <dgm:t>
        <a:bodyPr/>
        <a:lstStyle/>
        <a:p>
          <a:endParaRPr lang="en-US"/>
        </a:p>
      </dgm:t>
    </dgm:pt>
    <dgm:pt modelId="{11B37BFC-A980-4F11-AE27-F5350B8C1CC2}" type="sibTrans" cxnId="{123536D8-A812-4BD3-B85B-111383F01100}">
      <dgm:prSet/>
      <dgm:spPr/>
      <dgm:t>
        <a:bodyPr/>
        <a:lstStyle/>
        <a:p>
          <a:endParaRPr lang="en-US"/>
        </a:p>
      </dgm:t>
    </dgm:pt>
    <dgm:pt modelId="{B8707086-8174-4C50-A63B-D132DAC017C0}" type="pres">
      <dgm:prSet presAssocID="{DC518904-0E59-4E3A-8DD0-3F55E0814EA7}" presName="linear" presStyleCnt="0">
        <dgm:presLayoutVars>
          <dgm:animLvl val="lvl"/>
          <dgm:resizeHandles val="exact"/>
        </dgm:presLayoutVars>
      </dgm:prSet>
      <dgm:spPr/>
    </dgm:pt>
    <dgm:pt modelId="{8ECD9A01-A313-46C9-B7B5-1549A41D9874}" type="pres">
      <dgm:prSet presAssocID="{6C36C056-F9E9-4BE7-AD36-AE1B29B6DA4E}" presName="parentText" presStyleLbl="node1" presStyleIdx="0" presStyleCnt="10">
        <dgm:presLayoutVars>
          <dgm:chMax val="0"/>
          <dgm:bulletEnabled val="1"/>
        </dgm:presLayoutVars>
      </dgm:prSet>
      <dgm:spPr>
        <a:xfrm>
          <a:off x="0" y="872366"/>
          <a:ext cx="4135602" cy="283140"/>
        </a:xfrm>
        <a:prstGeom prst="roundRect">
          <a:avLst/>
        </a:prstGeom>
      </dgm:spPr>
    </dgm:pt>
    <dgm:pt modelId="{A29113E4-746B-463A-8CF3-A6D99F857331}" type="pres">
      <dgm:prSet presAssocID="{0CD96397-9438-4669-91C9-DED2B9D45E63}" presName="spacer" presStyleCnt="0"/>
      <dgm:spPr/>
    </dgm:pt>
    <dgm:pt modelId="{0FB57496-E965-4B71-9912-4C7367BA89E7}" type="pres">
      <dgm:prSet presAssocID="{DC7A6557-595A-41AB-B625-EC46526A314A}" presName="parentText" presStyleLbl="node1" presStyleIdx="1" presStyleCnt="10">
        <dgm:presLayoutVars>
          <dgm:chMax val="0"/>
          <dgm:bulletEnabled val="1"/>
        </dgm:presLayoutVars>
      </dgm:prSet>
      <dgm:spPr>
        <a:xfrm>
          <a:off x="0" y="469533"/>
          <a:ext cx="5094005" cy="374400"/>
        </a:xfrm>
        <a:prstGeom prst="roundRect">
          <a:avLst/>
        </a:prstGeom>
      </dgm:spPr>
    </dgm:pt>
    <dgm:pt modelId="{8385918A-90B6-48D8-835A-03459FFD8EC1}" type="pres">
      <dgm:prSet presAssocID="{0B391D02-D04E-4910-8E38-6DE013AB6583}" presName="spacer" presStyleCnt="0"/>
      <dgm:spPr/>
    </dgm:pt>
    <dgm:pt modelId="{C2E3AD42-B5D5-4342-89F8-EE6BC06EAE45}" type="pres">
      <dgm:prSet presAssocID="{1E85E42B-6EDF-41C8-A7C3-2AF20192C3A0}" presName="parentText" presStyleLbl="node1" presStyleIdx="2" presStyleCnt="10">
        <dgm:presLayoutVars>
          <dgm:chMax val="0"/>
          <dgm:bulletEnabled val="1"/>
        </dgm:presLayoutVars>
      </dgm:prSet>
      <dgm:spPr>
        <a:xfrm>
          <a:off x="0" y="901533"/>
          <a:ext cx="5094005" cy="374400"/>
        </a:xfrm>
        <a:prstGeom prst="roundRect">
          <a:avLst/>
        </a:prstGeom>
      </dgm:spPr>
    </dgm:pt>
    <dgm:pt modelId="{B2F1BBB8-19DD-48D8-B696-2C24ADFE1F1F}" type="pres">
      <dgm:prSet presAssocID="{C5C5D50E-CE7A-4239-ACB0-FAD643C2E957}" presName="spacer" presStyleCnt="0"/>
      <dgm:spPr/>
    </dgm:pt>
    <dgm:pt modelId="{8FADAE9B-6DCD-4048-ACA2-ED060F76FF18}" type="pres">
      <dgm:prSet presAssocID="{159F2A31-2705-485C-A614-1318908AF71C}" presName="parentText" presStyleLbl="node1" presStyleIdx="3" presStyleCnt="10">
        <dgm:presLayoutVars>
          <dgm:chMax val="0"/>
          <dgm:bulletEnabled val="1"/>
        </dgm:presLayoutVars>
      </dgm:prSet>
      <dgm:spPr>
        <a:xfrm>
          <a:off x="0" y="1333533"/>
          <a:ext cx="5094005" cy="374400"/>
        </a:xfrm>
        <a:prstGeom prst="roundRect">
          <a:avLst/>
        </a:prstGeom>
      </dgm:spPr>
    </dgm:pt>
    <dgm:pt modelId="{C758C1E7-E88D-4497-BBC7-EB6CF28751D4}" type="pres">
      <dgm:prSet presAssocID="{85533A98-FA18-4572-973E-DE95716C3F1E}" presName="spacer" presStyleCnt="0"/>
      <dgm:spPr/>
    </dgm:pt>
    <dgm:pt modelId="{CEC33307-CD3D-4C53-9B0B-F7B575767128}" type="pres">
      <dgm:prSet presAssocID="{89CAA3C1-4E51-425A-9BFC-D872AE52F088}" presName="parentText" presStyleLbl="node1" presStyleIdx="4" presStyleCnt="10">
        <dgm:presLayoutVars>
          <dgm:chMax val="0"/>
          <dgm:bulletEnabled val="1"/>
        </dgm:presLayoutVars>
      </dgm:prSet>
      <dgm:spPr>
        <a:xfrm>
          <a:off x="0" y="1765534"/>
          <a:ext cx="5094005" cy="374400"/>
        </a:xfrm>
        <a:prstGeom prst="roundRect">
          <a:avLst/>
        </a:prstGeom>
      </dgm:spPr>
    </dgm:pt>
    <dgm:pt modelId="{AA349BDD-7D90-4262-8ED4-3E86DAFCE8DB}" type="pres">
      <dgm:prSet presAssocID="{B4B13E9B-9747-424F-A936-21DE7928013A}" presName="spacer" presStyleCnt="0"/>
      <dgm:spPr/>
    </dgm:pt>
    <dgm:pt modelId="{1CD69168-CBDA-4A1B-9F50-7FD13F626FD1}" type="pres">
      <dgm:prSet presAssocID="{D1A8C9D3-14AC-44F2-B87D-EB49434300D8}" presName="parentText" presStyleLbl="node1" presStyleIdx="5" presStyleCnt="10">
        <dgm:presLayoutVars>
          <dgm:chMax val="0"/>
          <dgm:bulletEnabled val="1"/>
        </dgm:presLayoutVars>
      </dgm:prSet>
      <dgm:spPr>
        <a:xfrm>
          <a:off x="0" y="2197534"/>
          <a:ext cx="5094005" cy="374400"/>
        </a:xfrm>
        <a:prstGeom prst="roundRect">
          <a:avLst/>
        </a:prstGeom>
      </dgm:spPr>
    </dgm:pt>
    <dgm:pt modelId="{E4C41160-9EB6-462D-B78F-44F261BAEAF6}" type="pres">
      <dgm:prSet presAssocID="{6BAB0751-304A-463B-AE2F-7D504EB09ADB}" presName="spacer" presStyleCnt="0"/>
      <dgm:spPr/>
    </dgm:pt>
    <dgm:pt modelId="{98CFF437-AFD3-4167-BA1E-FF0256476418}" type="pres">
      <dgm:prSet presAssocID="{01A9FD10-E935-40B8-988C-15F8F09C78D0}" presName="parentText" presStyleLbl="node1" presStyleIdx="6" presStyleCnt="10">
        <dgm:presLayoutVars>
          <dgm:chMax val="0"/>
          <dgm:bulletEnabled val="1"/>
        </dgm:presLayoutVars>
      </dgm:prSet>
      <dgm:spPr>
        <a:xfrm>
          <a:off x="0" y="2629534"/>
          <a:ext cx="5094005" cy="374400"/>
        </a:xfrm>
        <a:prstGeom prst="roundRect">
          <a:avLst/>
        </a:prstGeom>
      </dgm:spPr>
    </dgm:pt>
    <dgm:pt modelId="{819E3201-6A8E-4721-A8D5-844BB4596243}" type="pres">
      <dgm:prSet presAssocID="{72B939D8-9A41-4B03-AEF1-0D35171FE5A3}" presName="spacer" presStyleCnt="0"/>
      <dgm:spPr/>
    </dgm:pt>
    <dgm:pt modelId="{24E086F8-6F95-474E-ADE6-91ACA77C2949}" type="pres">
      <dgm:prSet presAssocID="{18F8203A-62D6-4C19-97EF-E1708D75E337}" presName="parentText" presStyleLbl="node1" presStyleIdx="7" presStyleCnt="10">
        <dgm:presLayoutVars>
          <dgm:chMax val="0"/>
          <dgm:bulletEnabled val="1"/>
        </dgm:presLayoutVars>
      </dgm:prSet>
      <dgm:spPr>
        <a:xfrm>
          <a:off x="0" y="3061534"/>
          <a:ext cx="5094005" cy="374400"/>
        </a:xfrm>
        <a:prstGeom prst="roundRect">
          <a:avLst/>
        </a:prstGeom>
      </dgm:spPr>
    </dgm:pt>
    <dgm:pt modelId="{8FE10609-EEB8-4F27-8D42-21C5FEB95FD1}" type="pres">
      <dgm:prSet presAssocID="{BBBAD941-9FC9-448A-BF5E-9CDCDB18E622}" presName="spacer" presStyleCnt="0"/>
      <dgm:spPr/>
    </dgm:pt>
    <dgm:pt modelId="{0ACC7578-C024-42AF-88CA-500E0E8AAA79}" type="pres">
      <dgm:prSet presAssocID="{830B441C-BFDA-4F38-AFEB-1EA54838F177}" presName="parentText" presStyleLbl="node1" presStyleIdx="8" presStyleCnt="10">
        <dgm:presLayoutVars>
          <dgm:chMax val="0"/>
          <dgm:bulletEnabled val="1"/>
        </dgm:presLayoutVars>
      </dgm:prSet>
      <dgm:spPr>
        <a:xfrm>
          <a:off x="0" y="3493534"/>
          <a:ext cx="5094005" cy="374400"/>
        </a:xfrm>
        <a:prstGeom prst="roundRect">
          <a:avLst/>
        </a:prstGeom>
      </dgm:spPr>
    </dgm:pt>
    <dgm:pt modelId="{DEF612B2-A60C-4B67-966B-1ACA13ADA7A9}" type="pres">
      <dgm:prSet presAssocID="{FAAB4198-B471-4338-B2E3-A403CB70189C}" presName="spacer" presStyleCnt="0"/>
      <dgm:spPr/>
    </dgm:pt>
    <dgm:pt modelId="{F454B094-7D61-4F0B-9E45-AEBF69B645A9}" type="pres">
      <dgm:prSet presAssocID="{B01E07F2-D809-41D6-AE16-D486A0342313}" presName="parentText" presStyleLbl="node1" presStyleIdx="9" presStyleCnt="10">
        <dgm:presLayoutVars>
          <dgm:chMax val="0"/>
          <dgm:bulletEnabled val="1"/>
        </dgm:presLayoutVars>
      </dgm:prSet>
      <dgm:spPr>
        <a:xfrm>
          <a:off x="0" y="3925534"/>
          <a:ext cx="5094005" cy="374400"/>
        </a:xfrm>
        <a:prstGeom prst="roundRect">
          <a:avLst/>
        </a:prstGeom>
      </dgm:spPr>
    </dgm:pt>
  </dgm:ptLst>
  <dgm:cxnLst>
    <dgm:cxn modelId="{90C2E510-B964-4ADD-AB39-6D6D472941CF}" srcId="{DC518904-0E59-4E3A-8DD0-3F55E0814EA7}" destId="{18F8203A-62D6-4C19-97EF-E1708D75E337}" srcOrd="7" destOrd="0" parTransId="{68CB8E37-FD35-42A2-9B29-9625E9B40472}" sibTransId="{BBBAD941-9FC9-448A-BF5E-9CDCDB18E622}"/>
    <dgm:cxn modelId="{2C9D5911-DB42-4D95-A3B4-D3D953AAB43E}" type="presOf" srcId="{89CAA3C1-4E51-425A-9BFC-D872AE52F088}" destId="{CEC33307-CD3D-4C53-9B0B-F7B575767128}" srcOrd="0" destOrd="0" presId="urn:microsoft.com/office/officeart/2005/8/layout/vList2"/>
    <dgm:cxn modelId="{956FF311-C765-43C5-BB02-ECABF64E62EF}" srcId="{DC518904-0E59-4E3A-8DD0-3F55E0814EA7}" destId="{159F2A31-2705-485C-A614-1318908AF71C}" srcOrd="3" destOrd="0" parTransId="{8D76EFD9-CCA9-41B6-85B2-288E93042CDF}" sibTransId="{85533A98-FA18-4572-973E-DE95716C3F1E}"/>
    <dgm:cxn modelId="{73931320-CA6D-4036-8FF6-4B2A972E22D8}" type="presOf" srcId="{1E85E42B-6EDF-41C8-A7C3-2AF20192C3A0}" destId="{C2E3AD42-B5D5-4342-89F8-EE6BC06EAE45}" srcOrd="0" destOrd="0" presId="urn:microsoft.com/office/officeart/2005/8/layout/vList2"/>
    <dgm:cxn modelId="{00EBB22B-4364-4013-9D2F-3786D6F6A3E0}" srcId="{DC518904-0E59-4E3A-8DD0-3F55E0814EA7}" destId="{1E85E42B-6EDF-41C8-A7C3-2AF20192C3A0}" srcOrd="2" destOrd="0" parTransId="{085FFB91-788A-40A0-9A30-947240FC2E0B}" sibTransId="{C5C5D50E-CE7A-4239-ACB0-FAD643C2E957}"/>
    <dgm:cxn modelId="{AB6CCF36-2B39-4898-AD29-C26195BD4211}" type="presOf" srcId="{B01E07F2-D809-41D6-AE16-D486A0342313}" destId="{F454B094-7D61-4F0B-9E45-AEBF69B645A9}" srcOrd="0" destOrd="0" presId="urn:microsoft.com/office/officeart/2005/8/layout/vList2"/>
    <dgm:cxn modelId="{5807BD48-3BC5-4F8A-8C6E-27D2F662D796}" type="presOf" srcId="{DC7A6557-595A-41AB-B625-EC46526A314A}" destId="{0FB57496-E965-4B71-9912-4C7367BA89E7}" srcOrd="0" destOrd="0" presId="urn:microsoft.com/office/officeart/2005/8/layout/vList2"/>
    <dgm:cxn modelId="{4EC02249-98C9-4FEF-ACFF-D1553532A6EB}" srcId="{DC518904-0E59-4E3A-8DD0-3F55E0814EA7}" destId="{6C36C056-F9E9-4BE7-AD36-AE1B29B6DA4E}" srcOrd="0" destOrd="0" parTransId="{DD5BC1E3-10E2-43C7-BB8A-A8F289BBC239}" sibTransId="{0CD96397-9438-4669-91C9-DED2B9D45E63}"/>
    <dgm:cxn modelId="{4300FF50-1859-467E-9F86-55A5A4203462}" srcId="{DC518904-0E59-4E3A-8DD0-3F55E0814EA7}" destId="{DC7A6557-595A-41AB-B625-EC46526A314A}" srcOrd="1" destOrd="0" parTransId="{1775F245-E6A0-43DE-A616-228EB5563CDC}" sibTransId="{0B391D02-D04E-4910-8E38-6DE013AB6583}"/>
    <dgm:cxn modelId="{9F09FF70-45F4-4FDD-AA50-A1ADAB0B73F8}" type="presOf" srcId="{DC518904-0E59-4E3A-8DD0-3F55E0814EA7}" destId="{B8707086-8174-4C50-A63B-D132DAC017C0}" srcOrd="0" destOrd="0" presId="urn:microsoft.com/office/officeart/2005/8/layout/vList2"/>
    <dgm:cxn modelId="{23BD0378-E4DD-4F3C-AF97-6EC959EB349A}" srcId="{DC518904-0E59-4E3A-8DD0-3F55E0814EA7}" destId="{89CAA3C1-4E51-425A-9BFC-D872AE52F088}" srcOrd="4" destOrd="0" parTransId="{75C8E329-7F3C-40DC-8413-6B29DE1439E5}" sibTransId="{B4B13E9B-9747-424F-A936-21DE7928013A}"/>
    <dgm:cxn modelId="{D40CCA7E-87A3-4A7B-A82D-4C072E6AC884}" type="presOf" srcId="{18F8203A-62D6-4C19-97EF-E1708D75E337}" destId="{24E086F8-6F95-474E-ADE6-91ACA77C2949}" srcOrd="0" destOrd="0" presId="urn:microsoft.com/office/officeart/2005/8/layout/vList2"/>
    <dgm:cxn modelId="{3FDB3C8C-3C86-4374-97DB-D982A7840E64}" srcId="{DC518904-0E59-4E3A-8DD0-3F55E0814EA7}" destId="{830B441C-BFDA-4F38-AFEB-1EA54838F177}" srcOrd="8" destOrd="0" parTransId="{F8D89FD2-74DF-4A54-9705-45D0684A12CD}" sibTransId="{FAAB4198-B471-4338-B2E3-A403CB70189C}"/>
    <dgm:cxn modelId="{4EDEEE92-0765-4B7F-B759-3DAFD85ECAAB}" type="presOf" srcId="{830B441C-BFDA-4F38-AFEB-1EA54838F177}" destId="{0ACC7578-C024-42AF-88CA-500E0E8AAA79}" srcOrd="0" destOrd="0" presId="urn:microsoft.com/office/officeart/2005/8/layout/vList2"/>
    <dgm:cxn modelId="{FEC6539A-F59A-453A-9695-57F8D5D482FD}" srcId="{DC518904-0E59-4E3A-8DD0-3F55E0814EA7}" destId="{01A9FD10-E935-40B8-988C-15F8F09C78D0}" srcOrd="6" destOrd="0" parTransId="{C00055F4-73EA-40D8-9BA8-834765B908D9}" sibTransId="{72B939D8-9A41-4B03-AEF1-0D35171FE5A3}"/>
    <dgm:cxn modelId="{5CF2969C-3819-42BF-A2D9-3FF914BF11E6}" srcId="{DC518904-0E59-4E3A-8DD0-3F55E0814EA7}" destId="{D1A8C9D3-14AC-44F2-B87D-EB49434300D8}" srcOrd="5" destOrd="0" parTransId="{FEBEF4A0-4D57-4552-BE77-4337065AC463}" sibTransId="{6BAB0751-304A-463B-AE2F-7D504EB09ADB}"/>
    <dgm:cxn modelId="{CBC9D7B2-EC3F-4F71-BEA2-99B5C0661A39}" type="presOf" srcId="{159F2A31-2705-485C-A614-1318908AF71C}" destId="{8FADAE9B-6DCD-4048-ACA2-ED060F76FF18}" srcOrd="0" destOrd="0" presId="urn:microsoft.com/office/officeart/2005/8/layout/vList2"/>
    <dgm:cxn modelId="{123536D8-A812-4BD3-B85B-111383F01100}" srcId="{DC518904-0E59-4E3A-8DD0-3F55E0814EA7}" destId="{B01E07F2-D809-41D6-AE16-D486A0342313}" srcOrd="9" destOrd="0" parTransId="{DE031015-55C8-40B3-A982-2DBD73A78DCA}" sibTransId="{11B37BFC-A980-4F11-AE27-F5350B8C1CC2}"/>
    <dgm:cxn modelId="{222723FA-C60E-4F19-975C-98E0229E1002}" type="presOf" srcId="{D1A8C9D3-14AC-44F2-B87D-EB49434300D8}" destId="{1CD69168-CBDA-4A1B-9F50-7FD13F626FD1}" srcOrd="0" destOrd="0" presId="urn:microsoft.com/office/officeart/2005/8/layout/vList2"/>
    <dgm:cxn modelId="{66B139FB-2E4B-4DE7-8AAA-B2E2265D6DCE}" type="presOf" srcId="{6C36C056-F9E9-4BE7-AD36-AE1B29B6DA4E}" destId="{8ECD9A01-A313-46C9-B7B5-1549A41D9874}" srcOrd="0" destOrd="0" presId="urn:microsoft.com/office/officeart/2005/8/layout/vList2"/>
    <dgm:cxn modelId="{EC08BDFC-B182-4F82-834C-FDF60AB8441A}" type="presOf" srcId="{01A9FD10-E935-40B8-988C-15F8F09C78D0}" destId="{98CFF437-AFD3-4167-BA1E-FF0256476418}" srcOrd="0" destOrd="0" presId="urn:microsoft.com/office/officeart/2005/8/layout/vList2"/>
    <dgm:cxn modelId="{47114BCA-2B88-42A2-A222-BF2046A992D1}" type="presParOf" srcId="{B8707086-8174-4C50-A63B-D132DAC017C0}" destId="{8ECD9A01-A313-46C9-B7B5-1549A41D9874}" srcOrd="0" destOrd="0" presId="urn:microsoft.com/office/officeart/2005/8/layout/vList2"/>
    <dgm:cxn modelId="{E5A1C148-B90B-41EC-AC45-EE2224A03E23}" type="presParOf" srcId="{B8707086-8174-4C50-A63B-D132DAC017C0}" destId="{A29113E4-746B-463A-8CF3-A6D99F857331}" srcOrd="1" destOrd="0" presId="urn:microsoft.com/office/officeart/2005/8/layout/vList2"/>
    <dgm:cxn modelId="{3ECEF3B1-448A-4365-8C3D-9551F67C979B}" type="presParOf" srcId="{B8707086-8174-4C50-A63B-D132DAC017C0}" destId="{0FB57496-E965-4B71-9912-4C7367BA89E7}" srcOrd="2" destOrd="0" presId="urn:microsoft.com/office/officeart/2005/8/layout/vList2"/>
    <dgm:cxn modelId="{1985C018-66DD-439B-8041-426F462F6B4F}" type="presParOf" srcId="{B8707086-8174-4C50-A63B-D132DAC017C0}" destId="{8385918A-90B6-48D8-835A-03459FFD8EC1}" srcOrd="3" destOrd="0" presId="urn:microsoft.com/office/officeart/2005/8/layout/vList2"/>
    <dgm:cxn modelId="{1B36875F-1615-4A6B-8216-FDC0107269F8}" type="presParOf" srcId="{B8707086-8174-4C50-A63B-D132DAC017C0}" destId="{C2E3AD42-B5D5-4342-89F8-EE6BC06EAE45}" srcOrd="4" destOrd="0" presId="urn:microsoft.com/office/officeart/2005/8/layout/vList2"/>
    <dgm:cxn modelId="{4FEAD0A4-2D3D-4FC8-9B13-BE31B71340C1}" type="presParOf" srcId="{B8707086-8174-4C50-A63B-D132DAC017C0}" destId="{B2F1BBB8-19DD-48D8-B696-2C24ADFE1F1F}" srcOrd="5" destOrd="0" presId="urn:microsoft.com/office/officeart/2005/8/layout/vList2"/>
    <dgm:cxn modelId="{2B085D40-84E5-4640-BE1C-420CC18FA7FA}" type="presParOf" srcId="{B8707086-8174-4C50-A63B-D132DAC017C0}" destId="{8FADAE9B-6DCD-4048-ACA2-ED060F76FF18}" srcOrd="6" destOrd="0" presId="urn:microsoft.com/office/officeart/2005/8/layout/vList2"/>
    <dgm:cxn modelId="{C78ABB60-5EC1-46FC-B99B-B9F9E075F06A}" type="presParOf" srcId="{B8707086-8174-4C50-A63B-D132DAC017C0}" destId="{C758C1E7-E88D-4497-BBC7-EB6CF28751D4}" srcOrd="7" destOrd="0" presId="urn:microsoft.com/office/officeart/2005/8/layout/vList2"/>
    <dgm:cxn modelId="{8480F519-D687-4B78-B8CC-D361070373EE}" type="presParOf" srcId="{B8707086-8174-4C50-A63B-D132DAC017C0}" destId="{CEC33307-CD3D-4C53-9B0B-F7B575767128}" srcOrd="8" destOrd="0" presId="urn:microsoft.com/office/officeart/2005/8/layout/vList2"/>
    <dgm:cxn modelId="{241F4DC2-4DD9-4570-9969-62351B5A6E76}" type="presParOf" srcId="{B8707086-8174-4C50-A63B-D132DAC017C0}" destId="{AA349BDD-7D90-4262-8ED4-3E86DAFCE8DB}" srcOrd="9" destOrd="0" presId="urn:microsoft.com/office/officeart/2005/8/layout/vList2"/>
    <dgm:cxn modelId="{EE8B3E2F-19C7-4072-B917-F6FF90A2F604}" type="presParOf" srcId="{B8707086-8174-4C50-A63B-D132DAC017C0}" destId="{1CD69168-CBDA-4A1B-9F50-7FD13F626FD1}" srcOrd="10" destOrd="0" presId="urn:microsoft.com/office/officeart/2005/8/layout/vList2"/>
    <dgm:cxn modelId="{7B2DBC25-E543-42CC-BC7C-1F4FCE2C2FBB}" type="presParOf" srcId="{B8707086-8174-4C50-A63B-D132DAC017C0}" destId="{E4C41160-9EB6-462D-B78F-44F261BAEAF6}" srcOrd="11" destOrd="0" presId="urn:microsoft.com/office/officeart/2005/8/layout/vList2"/>
    <dgm:cxn modelId="{105042C6-A4EE-417C-AE6A-5B5D0D6E6F81}" type="presParOf" srcId="{B8707086-8174-4C50-A63B-D132DAC017C0}" destId="{98CFF437-AFD3-4167-BA1E-FF0256476418}" srcOrd="12" destOrd="0" presId="urn:microsoft.com/office/officeart/2005/8/layout/vList2"/>
    <dgm:cxn modelId="{FA0854E6-6A4C-4679-91AC-CBD8069D7125}" type="presParOf" srcId="{B8707086-8174-4C50-A63B-D132DAC017C0}" destId="{819E3201-6A8E-4721-A8D5-844BB4596243}" srcOrd="13" destOrd="0" presId="urn:microsoft.com/office/officeart/2005/8/layout/vList2"/>
    <dgm:cxn modelId="{485614C3-7DEB-4827-874B-D9D2D5EF6638}" type="presParOf" srcId="{B8707086-8174-4C50-A63B-D132DAC017C0}" destId="{24E086F8-6F95-474E-ADE6-91ACA77C2949}" srcOrd="14" destOrd="0" presId="urn:microsoft.com/office/officeart/2005/8/layout/vList2"/>
    <dgm:cxn modelId="{15477369-8E0D-4D0A-8D61-27B1B6F816B6}" type="presParOf" srcId="{B8707086-8174-4C50-A63B-D132DAC017C0}" destId="{8FE10609-EEB8-4F27-8D42-21C5FEB95FD1}" srcOrd="15" destOrd="0" presId="urn:microsoft.com/office/officeart/2005/8/layout/vList2"/>
    <dgm:cxn modelId="{B0B96AB7-8D09-4F63-AD21-811F2B583ED9}" type="presParOf" srcId="{B8707086-8174-4C50-A63B-D132DAC017C0}" destId="{0ACC7578-C024-42AF-88CA-500E0E8AAA79}" srcOrd="16" destOrd="0" presId="urn:microsoft.com/office/officeart/2005/8/layout/vList2"/>
    <dgm:cxn modelId="{70DD9878-7402-449F-8BE7-9025BF6E7FFA}" type="presParOf" srcId="{B8707086-8174-4C50-A63B-D132DAC017C0}" destId="{DEF612B2-A60C-4B67-966B-1ACA13ADA7A9}" srcOrd="17" destOrd="0" presId="urn:microsoft.com/office/officeart/2005/8/layout/vList2"/>
    <dgm:cxn modelId="{7244E559-23D5-4C20-B10D-A40ED0E75B69}" type="presParOf" srcId="{B8707086-8174-4C50-A63B-D132DAC017C0}" destId="{F454B094-7D61-4F0B-9E45-AEBF69B645A9}" srcOrd="18"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D9A01-A313-46C9-B7B5-1549A41D9874}">
      <dsp:nvSpPr>
        <dsp:cNvPr id="0" name=""/>
        <dsp:cNvSpPr/>
      </dsp:nvSpPr>
      <dsp:spPr>
        <a:xfrm>
          <a:off x="0" y="44733"/>
          <a:ext cx="5552980" cy="468000"/>
        </a:xfrm>
        <a:prstGeom prst="roundRect">
          <a:avLst/>
        </a:prstGeom>
        <a:gradFill flip="none" rotWithShape="1">
          <a:gsLst>
            <a:gs pos="0">
              <a:srgbClr val="0A6BBA"/>
            </a:gs>
            <a:gs pos="80000">
              <a:srgbClr val="318581"/>
            </a:gs>
          </a:gsLst>
          <a:path path="circle">
            <a:fillToRect l="100000" t="100000"/>
          </a:path>
          <a:tileRect r="-100000" b="-100000"/>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 rIns="91440" bIns="36576" numCol="1" spcCol="1270" rtlCol="0" anchor="ctr" anchorCtr="0">
          <a:noAutofit/>
        </a:bodyPr>
        <a:lstStyle/>
        <a:p>
          <a:pPr marL="0" lvl="0" indent="0" algn="l" defTabSz="914437" rtl="0" eaLnBrk="1" fontAlgn="base" latinLnBrk="0" hangingPunct="1">
            <a:lnSpc>
              <a:spcPct val="90000"/>
            </a:lnSpc>
            <a:spcBef>
              <a:spcPct val="0"/>
            </a:spcBef>
            <a:spcAft>
              <a:spcPct val="0"/>
            </a:spcAft>
            <a:buNone/>
            <a:tabLst>
              <a:tab pos="1487158" algn="l"/>
            </a:tabLst>
          </a:pPr>
          <a:r>
            <a:rPr lang="fr-FR" sz="1400" b="1"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Product Documentation </a:t>
          </a:r>
          <a:r>
            <a:rPr lang="fr-FR"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 aka.ms/</a:t>
          </a:r>
          <a:r>
            <a:rPr lang="fr-FR" sz="1400" b="0" kern="1200" dirty="0" err="1">
              <a:ln w="3175">
                <a:noFill/>
              </a:ln>
              <a:gradFill>
                <a:gsLst>
                  <a:gs pos="92661">
                    <a:srgbClr val="FFFFFF"/>
                  </a:gs>
                  <a:gs pos="78000">
                    <a:srgbClr val="FFFFFF"/>
                  </a:gs>
                </a:gsLst>
                <a:path path="circle">
                  <a:fillToRect l="100000" b="100000"/>
                </a:path>
              </a:gradFill>
              <a:latin typeface="+mn-lt"/>
              <a:ea typeface="+mn-ea"/>
              <a:cs typeface="Segoe UI" pitchFamily="34" charset="0"/>
            </a:rPr>
            <a:t>CopilotStudioDocs</a:t>
          </a:r>
          <a:endPar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endParaRPr>
        </a:p>
      </dsp:txBody>
      <dsp:txXfrm>
        <a:off x="22846" y="67579"/>
        <a:ext cx="5507288" cy="422308"/>
      </dsp:txXfrm>
    </dsp:sp>
    <dsp:sp modelId="{E1A82623-EF96-4BB8-B53F-C6D9E2D1E9AF}">
      <dsp:nvSpPr>
        <dsp:cNvPr id="0" name=""/>
        <dsp:cNvSpPr/>
      </dsp:nvSpPr>
      <dsp:spPr>
        <a:xfrm>
          <a:off x="0" y="584733"/>
          <a:ext cx="5552980" cy="468000"/>
        </a:xfrm>
        <a:prstGeom prst="roundRect">
          <a:avLst/>
        </a:prstGeom>
        <a:gradFill flip="none" rotWithShape="1">
          <a:gsLst>
            <a:gs pos="0">
              <a:srgbClr val="0A6BBA"/>
            </a:gs>
            <a:gs pos="80000">
              <a:srgbClr val="318581"/>
            </a:gs>
          </a:gsLst>
          <a:path path="circle">
            <a:fillToRect l="100000" t="100000"/>
          </a:path>
          <a:tileRect r="-100000" b="-100000"/>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 rIns="91440" bIns="36576" numCol="1" spcCol="1270" rtlCol="0" anchor="ctr" anchorCtr="0">
          <a:noAutofit/>
        </a:bodyPr>
        <a:lstStyle/>
        <a:p>
          <a:pPr marL="0" lvl="0" indent="0" algn="l" defTabSz="914437" rtl="0" eaLnBrk="1" fontAlgn="base" latinLnBrk="0" hangingPunct="1">
            <a:lnSpc>
              <a:spcPct val="90000"/>
            </a:lnSpc>
            <a:spcBef>
              <a:spcPct val="0"/>
            </a:spcBef>
            <a:spcAft>
              <a:spcPct val="0"/>
            </a:spcAft>
            <a:buNone/>
            <a:tabLst>
              <a:tab pos="1487158" algn="l"/>
            </a:tabLst>
          </a:pPr>
          <a:r>
            <a:rPr lang="en-US" sz="1400" b="1"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Product Guidance </a:t>
          </a:r>
          <a:r>
            <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 aka.ms/</a:t>
          </a:r>
          <a:r>
            <a:rPr lang="en-US" sz="1400" b="0" kern="1200" dirty="0" err="1">
              <a:ln w="3175">
                <a:noFill/>
              </a:ln>
              <a:gradFill>
                <a:gsLst>
                  <a:gs pos="92661">
                    <a:srgbClr val="FFFFFF"/>
                  </a:gs>
                  <a:gs pos="78000">
                    <a:srgbClr val="FFFFFF"/>
                  </a:gs>
                </a:gsLst>
                <a:path path="circle">
                  <a:fillToRect l="100000" b="100000"/>
                </a:path>
              </a:gradFill>
              <a:latin typeface="+mn-lt"/>
              <a:ea typeface="+mn-ea"/>
              <a:cs typeface="Segoe UI" pitchFamily="34" charset="0"/>
            </a:rPr>
            <a:t>CopilotStudioGuidance</a:t>
          </a:r>
          <a:endPar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endParaRPr>
        </a:p>
      </dsp:txBody>
      <dsp:txXfrm>
        <a:off x="22846" y="607579"/>
        <a:ext cx="5507288" cy="422308"/>
      </dsp:txXfrm>
    </dsp:sp>
    <dsp:sp modelId="{6C7BDAE4-CC3C-49C4-A370-C8ED65376F8F}">
      <dsp:nvSpPr>
        <dsp:cNvPr id="0" name=""/>
        <dsp:cNvSpPr/>
      </dsp:nvSpPr>
      <dsp:spPr>
        <a:xfrm>
          <a:off x="0" y="1124734"/>
          <a:ext cx="5552980" cy="468000"/>
        </a:xfrm>
        <a:prstGeom prst="roundRect">
          <a:avLst/>
        </a:prstGeom>
        <a:gradFill flip="none" rotWithShape="1">
          <a:gsLst>
            <a:gs pos="0">
              <a:srgbClr val="0A6BBA"/>
            </a:gs>
            <a:gs pos="80000">
              <a:srgbClr val="318581"/>
            </a:gs>
          </a:gsLst>
          <a:path path="circle">
            <a:fillToRect l="100000" t="100000"/>
          </a:path>
          <a:tileRect r="-100000" b="-100000"/>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 rIns="91440" bIns="36576" numCol="1" spcCol="1270" rtlCol="0" anchor="ctr" anchorCtr="0">
          <a:noAutofit/>
        </a:bodyPr>
        <a:lstStyle/>
        <a:p>
          <a:pPr marL="0" lvl="0" indent="0" algn="l" defTabSz="914437" rtl="0" eaLnBrk="1" fontAlgn="base" latinLnBrk="0" hangingPunct="1">
            <a:lnSpc>
              <a:spcPct val="90000"/>
            </a:lnSpc>
            <a:spcBef>
              <a:spcPct val="0"/>
            </a:spcBef>
            <a:spcAft>
              <a:spcPct val="0"/>
            </a:spcAft>
            <a:buNone/>
            <a:tabLst>
              <a:tab pos="1487158" algn="l"/>
            </a:tabLst>
          </a:pPr>
          <a:r>
            <a:rPr lang="fr-FR" sz="1400" b="1" kern="1200" dirty="0" err="1">
              <a:ln w="3175">
                <a:noFill/>
              </a:ln>
              <a:gradFill>
                <a:gsLst>
                  <a:gs pos="92661">
                    <a:srgbClr val="FFFFFF"/>
                  </a:gs>
                  <a:gs pos="78000">
                    <a:srgbClr val="FFFFFF"/>
                  </a:gs>
                </a:gsLst>
                <a:path path="circle">
                  <a:fillToRect l="100000" b="100000"/>
                </a:path>
              </a:gradFill>
              <a:latin typeface="+mn-lt"/>
              <a:ea typeface="+mn-ea"/>
              <a:cs typeface="Segoe UI" pitchFamily="34" charset="0"/>
            </a:rPr>
            <a:t>Implementation</a:t>
          </a:r>
          <a:r>
            <a:rPr lang="fr-FR" sz="1400" b="1"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 Guide </a:t>
          </a:r>
          <a:r>
            <a:rPr lang="fr-FR"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 aka.ms/MCSIG</a:t>
          </a:r>
          <a:endPar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endParaRPr>
        </a:p>
      </dsp:txBody>
      <dsp:txXfrm>
        <a:off x="22846" y="1147580"/>
        <a:ext cx="5507288" cy="422308"/>
      </dsp:txXfrm>
    </dsp:sp>
    <dsp:sp modelId="{447AA6E4-C46B-4F11-A778-FABFECFA2774}">
      <dsp:nvSpPr>
        <dsp:cNvPr id="0" name=""/>
        <dsp:cNvSpPr/>
      </dsp:nvSpPr>
      <dsp:spPr>
        <a:xfrm>
          <a:off x="0" y="1664734"/>
          <a:ext cx="5552980" cy="468000"/>
        </a:xfrm>
        <a:prstGeom prst="roundRect">
          <a:avLst/>
        </a:prstGeom>
        <a:gradFill flip="none" rotWithShape="1">
          <a:gsLst>
            <a:gs pos="0">
              <a:srgbClr val="0A6BBA"/>
            </a:gs>
            <a:gs pos="80000">
              <a:srgbClr val="318581"/>
            </a:gs>
          </a:gsLst>
          <a:path path="circle">
            <a:fillToRect l="100000" t="100000"/>
          </a:path>
          <a:tileRect r="-100000" b="-100000"/>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 rIns="91440" bIns="36576" numCol="1" spcCol="1270" rtlCol="0" anchor="ctr" anchorCtr="0">
          <a:noAutofit/>
        </a:bodyPr>
        <a:lstStyle/>
        <a:p>
          <a:pPr marL="0" lvl="0" indent="0" algn="l" defTabSz="914437" rtl="0" eaLnBrk="1" fontAlgn="base" latinLnBrk="0" hangingPunct="1">
            <a:lnSpc>
              <a:spcPct val="90000"/>
            </a:lnSpc>
            <a:spcBef>
              <a:spcPct val="0"/>
            </a:spcBef>
            <a:spcAft>
              <a:spcPct val="0"/>
            </a:spcAft>
            <a:buNone/>
            <a:tabLst>
              <a:tab pos="1487158" algn="l"/>
            </a:tabLst>
          </a:pPr>
          <a:r>
            <a:rPr lang="en-US" sz="1400" b="1"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Samples</a:t>
          </a:r>
          <a:r>
            <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 – aka.ms/</a:t>
          </a:r>
          <a:r>
            <a:rPr lang="en-US" sz="1400" b="0" kern="1200" dirty="0" err="1">
              <a:ln w="3175">
                <a:noFill/>
              </a:ln>
              <a:gradFill>
                <a:gsLst>
                  <a:gs pos="92661">
                    <a:srgbClr val="FFFFFF"/>
                  </a:gs>
                  <a:gs pos="78000">
                    <a:srgbClr val="FFFFFF"/>
                  </a:gs>
                </a:gsLst>
                <a:path path="circle">
                  <a:fillToRect l="100000" b="100000"/>
                </a:path>
              </a:gradFill>
              <a:latin typeface="+mn-lt"/>
              <a:ea typeface="+mn-ea"/>
              <a:cs typeface="Segoe UI" pitchFamily="34" charset="0"/>
            </a:rPr>
            <a:t>CopilotStudioSamples</a:t>
          </a:r>
          <a:endPar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endParaRPr>
        </a:p>
      </dsp:txBody>
      <dsp:txXfrm>
        <a:off x="22846" y="1687580"/>
        <a:ext cx="5507288" cy="422308"/>
      </dsp:txXfrm>
    </dsp:sp>
    <dsp:sp modelId="{324DC819-9B74-4200-B3CB-279CCD4D43E0}">
      <dsp:nvSpPr>
        <dsp:cNvPr id="0" name=""/>
        <dsp:cNvSpPr/>
      </dsp:nvSpPr>
      <dsp:spPr>
        <a:xfrm>
          <a:off x="0" y="2204734"/>
          <a:ext cx="5552980" cy="468000"/>
        </a:xfrm>
        <a:prstGeom prst="roundRect">
          <a:avLst/>
        </a:prstGeom>
        <a:gradFill flip="none" rotWithShape="1">
          <a:gsLst>
            <a:gs pos="0">
              <a:srgbClr val="0A6BBA"/>
            </a:gs>
            <a:gs pos="80000">
              <a:srgbClr val="318581"/>
            </a:gs>
          </a:gsLst>
          <a:path path="circle">
            <a:fillToRect l="100000" t="100000"/>
          </a:path>
          <a:tileRect r="-100000" b="-100000"/>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 rIns="91440" bIns="36576" numCol="1" spcCol="1270" rtlCol="0" anchor="ctr" anchorCtr="0">
          <a:noAutofit/>
        </a:bodyPr>
        <a:lstStyle/>
        <a:p>
          <a:pPr marL="0" lvl="0" indent="0" algn="l" defTabSz="914437" rtl="0" eaLnBrk="1" fontAlgn="base" latinLnBrk="0" hangingPunct="1">
            <a:lnSpc>
              <a:spcPct val="90000"/>
            </a:lnSpc>
            <a:spcBef>
              <a:spcPct val="0"/>
            </a:spcBef>
            <a:spcAft>
              <a:spcPct val="0"/>
            </a:spcAft>
            <a:buNone/>
            <a:tabLst>
              <a:tab pos="1487158" algn="l"/>
            </a:tabLst>
          </a:pPr>
          <a:r>
            <a:rPr lang="en-US" sz="1400" b="1"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Copilot Studio Kit </a:t>
          </a:r>
          <a:r>
            <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 aka.ms/</a:t>
          </a:r>
          <a:r>
            <a:rPr lang="en-US" sz="1400" b="0" kern="1200" dirty="0" err="1">
              <a:ln w="3175">
                <a:noFill/>
              </a:ln>
              <a:gradFill>
                <a:gsLst>
                  <a:gs pos="92661">
                    <a:srgbClr val="FFFFFF"/>
                  </a:gs>
                  <a:gs pos="78000">
                    <a:srgbClr val="FFFFFF"/>
                  </a:gs>
                </a:gsLst>
                <a:path path="circle">
                  <a:fillToRect l="100000" b="100000"/>
                </a:path>
              </a:gradFill>
              <a:latin typeface="+mn-lt"/>
              <a:ea typeface="+mn-ea"/>
              <a:cs typeface="Segoe UI" pitchFamily="34" charset="0"/>
            </a:rPr>
            <a:t>CopilotStudioKit</a:t>
          </a:r>
          <a:endPar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endParaRPr>
        </a:p>
      </dsp:txBody>
      <dsp:txXfrm>
        <a:off x="22846" y="2227580"/>
        <a:ext cx="5507288" cy="422308"/>
      </dsp:txXfrm>
    </dsp:sp>
    <dsp:sp modelId="{53B5FECE-A40A-4C5C-A2CF-6588FB4D3D03}">
      <dsp:nvSpPr>
        <dsp:cNvPr id="0" name=""/>
        <dsp:cNvSpPr/>
      </dsp:nvSpPr>
      <dsp:spPr>
        <a:xfrm>
          <a:off x="0" y="2744733"/>
          <a:ext cx="5552980" cy="468000"/>
        </a:xfrm>
        <a:prstGeom prst="roundRect">
          <a:avLst/>
        </a:prstGeom>
        <a:gradFill flip="none" rotWithShape="1">
          <a:gsLst>
            <a:gs pos="0">
              <a:srgbClr val="0A6BBA"/>
            </a:gs>
            <a:gs pos="80000">
              <a:srgbClr val="318581"/>
            </a:gs>
          </a:gsLst>
          <a:path path="circle">
            <a:fillToRect l="100000" t="100000"/>
          </a:path>
          <a:tileRect r="-100000" b="-100000"/>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 rIns="91440" bIns="36576" numCol="1" spcCol="1270" rtlCol="0" anchor="ctr" anchorCtr="0">
          <a:noAutofit/>
        </a:bodyPr>
        <a:lstStyle/>
        <a:p>
          <a:pPr marL="0" lvl="0" indent="0" algn="l" defTabSz="914437" rtl="0" eaLnBrk="1" fontAlgn="base" latinLnBrk="0" hangingPunct="1">
            <a:lnSpc>
              <a:spcPct val="90000"/>
            </a:lnSpc>
            <a:spcBef>
              <a:spcPct val="0"/>
            </a:spcBef>
            <a:spcAft>
              <a:spcPct val="0"/>
            </a:spcAft>
            <a:buNone/>
            <a:tabLst>
              <a:tab pos="1487158" algn="l"/>
            </a:tabLst>
          </a:pPr>
          <a:r>
            <a:rPr lang="en-US" sz="1400" b="1"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What's new in Copilot Studio </a:t>
          </a:r>
          <a:r>
            <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 aka.ms/</a:t>
          </a:r>
          <a:r>
            <a:rPr lang="en-US" sz="1400" b="0" kern="1200" dirty="0" err="1">
              <a:ln w="3175">
                <a:noFill/>
              </a:ln>
              <a:gradFill>
                <a:gsLst>
                  <a:gs pos="92661">
                    <a:srgbClr val="FFFFFF"/>
                  </a:gs>
                  <a:gs pos="78000">
                    <a:srgbClr val="FFFFFF"/>
                  </a:gs>
                </a:gsLst>
                <a:path path="circle">
                  <a:fillToRect l="100000" b="100000"/>
                </a:path>
              </a:gradFill>
              <a:latin typeface="+mn-lt"/>
              <a:ea typeface="+mn-ea"/>
              <a:cs typeface="Segoe UI" pitchFamily="34" charset="0"/>
            </a:rPr>
            <a:t>MCSWhatsNew</a:t>
          </a:r>
          <a:endPar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endParaRPr>
        </a:p>
      </dsp:txBody>
      <dsp:txXfrm>
        <a:off x="22846" y="2767579"/>
        <a:ext cx="5507288" cy="422308"/>
      </dsp:txXfrm>
    </dsp:sp>
    <dsp:sp modelId="{791D6F83-0F2A-4D07-81C0-2A06AB678D10}">
      <dsp:nvSpPr>
        <dsp:cNvPr id="0" name=""/>
        <dsp:cNvSpPr/>
      </dsp:nvSpPr>
      <dsp:spPr>
        <a:xfrm>
          <a:off x="0" y="3284733"/>
          <a:ext cx="5552980" cy="468000"/>
        </a:xfrm>
        <a:prstGeom prst="roundRect">
          <a:avLst/>
        </a:prstGeom>
        <a:gradFill flip="none" rotWithShape="1">
          <a:gsLst>
            <a:gs pos="0">
              <a:srgbClr val="0A6BBA"/>
            </a:gs>
            <a:gs pos="80000">
              <a:srgbClr val="318581"/>
            </a:gs>
          </a:gsLst>
          <a:path path="circle">
            <a:fillToRect l="100000" t="100000"/>
          </a:path>
          <a:tileRect r="-100000" b="-100000"/>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 rIns="91440" bIns="36576" numCol="1" spcCol="1270" rtlCol="0" anchor="ctr" anchorCtr="0">
          <a:noAutofit/>
        </a:bodyPr>
        <a:lstStyle/>
        <a:p>
          <a:pPr marL="0" lvl="0" indent="0" algn="l" defTabSz="914437" rtl="0" eaLnBrk="1" fontAlgn="base" latinLnBrk="0" hangingPunct="1">
            <a:lnSpc>
              <a:spcPct val="90000"/>
            </a:lnSpc>
            <a:spcBef>
              <a:spcPct val="0"/>
            </a:spcBef>
            <a:spcAft>
              <a:spcPct val="0"/>
            </a:spcAft>
            <a:buNone/>
            <a:tabLst>
              <a:tab pos="1487158" algn="l"/>
            </a:tabLst>
          </a:pPr>
          <a:r>
            <a:rPr lang="en-US" sz="1400" b="1"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Release Plans and Roadmap </a:t>
          </a:r>
          <a:r>
            <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 aka.ms/</a:t>
          </a:r>
          <a:r>
            <a:rPr lang="en-US" sz="1400" b="0" kern="1200" dirty="0" err="1">
              <a:ln w="3175">
                <a:noFill/>
              </a:ln>
              <a:gradFill>
                <a:gsLst>
                  <a:gs pos="92661">
                    <a:srgbClr val="FFFFFF"/>
                  </a:gs>
                  <a:gs pos="78000">
                    <a:srgbClr val="FFFFFF"/>
                  </a:gs>
                </a:gsLst>
                <a:path path="circle">
                  <a:fillToRect l="100000" b="100000"/>
                </a:path>
              </a:gradFill>
              <a:latin typeface="+mn-lt"/>
              <a:ea typeface="+mn-ea"/>
              <a:cs typeface="Segoe UI" pitchFamily="34" charset="0"/>
            </a:rPr>
            <a:t>CopilotStudioRoadmap</a:t>
          </a:r>
          <a:endPar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endParaRPr>
        </a:p>
      </dsp:txBody>
      <dsp:txXfrm>
        <a:off x="22846" y="3307579"/>
        <a:ext cx="5507288" cy="422308"/>
      </dsp:txXfrm>
    </dsp:sp>
    <dsp:sp modelId="{B6990C51-5942-4022-B0AB-EAD8E75A2D7A}">
      <dsp:nvSpPr>
        <dsp:cNvPr id="0" name=""/>
        <dsp:cNvSpPr/>
      </dsp:nvSpPr>
      <dsp:spPr>
        <a:xfrm>
          <a:off x="0" y="3824734"/>
          <a:ext cx="5552980" cy="468000"/>
        </a:xfrm>
        <a:prstGeom prst="roundRect">
          <a:avLst/>
        </a:prstGeom>
        <a:gradFill flip="none" rotWithShape="1">
          <a:gsLst>
            <a:gs pos="0">
              <a:srgbClr val="0A6BBA"/>
            </a:gs>
            <a:gs pos="80000">
              <a:srgbClr val="318581"/>
            </a:gs>
          </a:gsLst>
          <a:path path="circle">
            <a:fillToRect l="100000" t="100000"/>
          </a:path>
          <a:tileRect r="-100000" b="-100000"/>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 rIns="91440" bIns="36576" numCol="1" spcCol="1270" rtlCol="0" anchor="ctr" anchorCtr="0">
          <a:noAutofit/>
        </a:bodyPr>
        <a:lstStyle/>
        <a:p>
          <a:pPr marL="0" lvl="0" indent="0" algn="l" defTabSz="914437" rtl="0" eaLnBrk="1" fontAlgn="base" latinLnBrk="0" hangingPunct="1">
            <a:lnSpc>
              <a:spcPct val="90000"/>
            </a:lnSpc>
            <a:spcBef>
              <a:spcPct val="0"/>
            </a:spcBef>
            <a:spcAft>
              <a:spcPct val="0"/>
            </a:spcAft>
            <a:buNone/>
            <a:tabLst>
              <a:tab pos="1487158" algn="l"/>
            </a:tabLst>
          </a:pPr>
          <a:r>
            <a:rPr lang="en-US" sz="1400" b="1"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Licensing Guide </a:t>
          </a:r>
          <a:r>
            <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rPr>
            <a:t>– aka.ms/</a:t>
          </a:r>
          <a:r>
            <a:rPr lang="en-US" sz="1400" b="0" kern="1200" dirty="0" err="1">
              <a:ln w="3175">
                <a:noFill/>
              </a:ln>
              <a:gradFill>
                <a:gsLst>
                  <a:gs pos="92661">
                    <a:srgbClr val="FFFFFF"/>
                  </a:gs>
                  <a:gs pos="78000">
                    <a:srgbClr val="FFFFFF"/>
                  </a:gs>
                </a:gsLst>
                <a:path path="circle">
                  <a:fillToRect l="100000" b="100000"/>
                </a:path>
              </a:gradFill>
              <a:latin typeface="+mn-lt"/>
              <a:ea typeface="+mn-ea"/>
              <a:cs typeface="Segoe UI" pitchFamily="34" charset="0"/>
            </a:rPr>
            <a:t>MCSLicensingGuide</a:t>
          </a:r>
          <a:endParaRPr lang="en-US" sz="1400" b="0" kern="1200" dirty="0">
            <a:ln w="3175">
              <a:noFill/>
            </a:ln>
            <a:gradFill>
              <a:gsLst>
                <a:gs pos="92661">
                  <a:srgbClr val="FFFFFF"/>
                </a:gs>
                <a:gs pos="78000">
                  <a:srgbClr val="FFFFFF"/>
                </a:gs>
              </a:gsLst>
              <a:path path="circle">
                <a:fillToRect l="100000" b="100000"/>
              </a:path>
            </a:gradFill>
            <a:latin typeface="+mn-lt"/>
            <a:ea typeface="+mn-ea"/>
            <a:cs typeface="Segoe UI" pitchFamily="34" charset="0"/>
          </a:endParaRPr>
        </a:p>
      </dsp:txBody>
      <dsp:txXfrm>
        <a:off x="22846" y="3847580"/>
        <a:ext cx="5507288" cy="4223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D9A01-A313-46C9-B7B5-1549A41D9874}">
      <dsp:nvSpPr>
        <dsp:cNvPr id="0" name=""/>
        <dsp:cNvSpPr/>
      </dsp:nvSpPr>
      <dsp:spPr>
        <a:xfrm>
          <a:off x="0" y="37533"/>
          <a:ext cx="5094005" cy="374400"/>
        </a:xfrm>
        <a:prstGeom prst="roundRect">
          <a:avLst/>
        </a:prstGeom>
        <a:gradFill flip="none" rotWithShape="1">
          <a:gsLst>
            <a:gs pos="0">
              <a:srgbClr val="0A6BBA"/>
            </a:gs>
            <a:gs pos="80000">
              <a:srgbClr val="318581"/>
            </a:gs>
          </a:gsLst>
          <a:path path="circle">
            <a:fillToRect l="100000" t="100000"/>
          </a:path>
          <a:tileRect r="-100000" b="-100000"/>
        </a:gra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 rIns="91440" bIns="36576" numCol="1" spcCol="1270" rtlCol="0" anchor="ctr" anchorCtr="0">
          <a:noAutofit/>
        </a:bodyPr>
        <a:lstStyle/>
        <a:p>
          <a:pPr marL="0" lvl="0" indent="0" algn="l" defTabSz="914437" rtl="0" eaLnBrk="1" fontAlgn="base" latinLnBrk="0" hangingPunct="1">
            <a:lnSpc>
              <a:spcPct val="90000"/>
            </a:lnSpc>
            <a:spcBef>
              <a:spcPct val="0"/>
            </a:spcBef>
            <a:spcAft>
              <a:spcPct val="0"/>
            </a:spcAft>
            <a:buNone/>
            <a:tabLst>
              <a:tab pos="1487158" algn="l"/>
            </a:tabLst>
          </a:pPr>
          <a:r>
            <a:rPr lang="en-US" sz="1400" kern="1200" dirty="0">
              <a:solidFill>
                <a:schemeClr val="bg1"/>
              </a:solidFill>
            </a:rPr>
            <a:t>AI Webinars – </a:t>
          </a:r>
          <a:r>
            <a:rPr lang="en-US" sz="14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aka.ms/</a:t>
          </a:r>
          <a:r>
            <a:rPr lang="en-US" sz="1400" kern="1200" dirty="0" err="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PowerCAT</a:t>
          </a:r>
          <a:r>
            <a:rPr lang="en-US" sz="14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a:t>
          </a:r>
          <a:r>
            <a:rPr lang="en-US" sz="1400" kern="1200" dirty="0" err="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AIWebinars</a:t>
          </a:r>
          <a:endParaRPr lang="en-US" sz="1400" b="0" kern="1200" dirty="0">
            <a:ln w="3175">
              <a:noFill/>
            </a:ln>
            <a:solidFill>
              <a:schemeClr val="bg1"/>
            </a:solidFill>
            <a:latin typeface="+mn-lt"/>
            <a:ea typeface="+mn-ea"/>
            <a:cs typeface="Segoe UI" pitchFamily="34" charset="0"/>
          </a:endParaRPr>
        </a:p>
      </dsp:txBody>
      <dsp:txXfrm>
        <a:off x="18277" y="55810"/>
        <a:ext cx="5057451" cy="337846"/>
      </dsp:txXfrm>
    </dsp:sp>
    <dsp:sp modelId="{0FB57496-E965-4B71-9912-4C7367BA89E7}">
      <dsp:nvSpPr>
        <dsp:cNvPr id="0" name=""/>
        <dsp:cNvSpPr/>
      </dsp:nvSpPr>
      <dsp:spPr>
        <a:xfrm>
          <a:off x="0" y="469533"/>
          <a:ext cx="5094005" cy="374400"/>
        </a:xfrm>
        <a:prstGeom prst="roundRect">
          <a:avLst/>
        </a:prstGeom>
        <a:gradFill flip="none" rotWithShape="1">
          <a:gsLst>
            <a:gs pos="0">
              <a:srgbClr val="0A6BBA"/>
            </a:gs>
            <a:gs pos="80000">
              <a:srgbClr val="318581"/>
            </a:gs>
          </a:gsLst>
          <a:path path="circle">
            <a:fillToRect l="100000" t="100000"/>
          </a:path>
          <a:tileRect r="-100000" b="-100000"/>
        </a:gra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 rIns="91440" bIns="36576" numCol="1" spcCol="1270" rtlCol="0" anchor="ctr" anchorCtr="0">
          <a:noAutofit/>
        </a:bodyPr>
        <a:lstStyle/>
        <a:p>
          <a:pPr marL="0" lvl="0" indent="0" algn="l" defTabSz="914437" rtl="0" eaLnBrk="1" fontAlgn="base" latinLnBrk="0" hangingPunct="1">
            <a:lnSpc>
              <a:spcPct val="90000"/>
            </a:lnSpc>
            <a:spcBef>
              <a:spcPct val="0"/>
            </a:spcBef>
            <a:spcAft>
              <a:spcPct val="0"/>
            </a:spcAft>
            <a:buFont typeface="Arial" panose="020B0604020202020204" pitchFamily="34" charset="0"/>
            <a:buNone/>
            <a:tabLst>
              <a:tab pos="1487158" algn="l"/>
            </a:tabLst>
          </a:pPr>
          <a:r>
            <a:rPr lang="en-US" sz="1400" kern="1200" dirty="0">
              <a:solidFill>
                <a:srgbClr val="FFFFFF"/>
              </a:solidFill>
              <a:latin typeface="Segoe UI"/>
              <a:ea typeface="+mn-ea"/>
              <a:cs typeface="+mn-cs"/>
            </a:rPr>
            <a:t>Power Up for Individuals &amp; Groups – </a:t>
          </a:r>
          <a:r>
            <a:rPr lang="en-US" sz="1400" kern="1200" dirty="0">
              <a:solidFill>
                <a:srgbClr val="FFFFFF"/>
              </a:solidFill>
              <a:latin typeface="Segoe UI"/>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aka.ms/</a:t>
          </a:r>
          <a:r>
            <a:rPr lang="en-US" sz="1400" kern="1200" dirty="0" err="1">
              <a:solidFill>
                <a:srgbClr val="FFFFFF"/>
              </a:solidFill>
              <a:latin typeface="Segoe UI"/>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PowerUp</a:t>
          </a:r>
          <a:endParaRPr lang="en-US" sz="1400" kern="1200" dirty="0">
            <a:solidFill>
              <a:srgbClr val="FFFFFF"/>
            </a:solidFill>
            <a:latin typeface="Segoe UI"/>
            <a:ea typeface="+mn-ea"/>
            <a:cs typeface="+mn-cs"/>
          </a:endParaRPr>
        </a:p>
      </dsp:txBody>
      <dsp:txXfrm>
        <a:off x="18277" y="487810"/>
        <a:ext cx="5057451" cy="337846"/>
      </dsp:txXfrm>
    </dsp:sp>
    <dsp:sp modelId="{C2E3AD42-B5D5-4342-89F8-EE6BC06EAE45}">
      <dsp:nvSpPr>
        <dsp:cNvPr id="0" name=""/>
        <dsp:cNvSpPr/>
      </dsp:nvSpPr>
      <dsp:spPr>
        <a:xfrm>
          <a:off x="0" y="901533"/>
          <a:ext cx="5094005" cy="374400"/>
        </a:xfrm>
        <a:prstGeom prst="roundRect">
          <a:avLst/>
        </a:prstGeom>
        <a:gradFill flip="none" rotWithShape="1">
          <a:gsLst>
            <a:gs pos="0">
              <a:srgbClr val="0A6BBA"/>
            </a:gs>
            <a:gs pos="80000">
              <a:srgbClr val="318581"/>
            </a:gs>
          </a:gsLst>
          <a:path path="circle">
            <a:fillToRect l="100000" t="100000"/>
          </a:path>
          <a:tileRect r="-100000" b="-100000"/>
        </a:gra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 rIns="91440" bIns="36576" numCol="1" spcCol="1270" rtlCol="0" anchor="ctr" anchorCtr="0">
          <a:noAutofit/>
        </a:bodyPr>
        <a:lstStyle/>
        <a:p>
          <a:pPr marL="0" lvl="0" indent="0" algn="l" defTabSz="914437" rtl="0" eaLnBrk="1" fontAlgn="base" latinLnBrk="0" hangingPunct="1">
            <a:lnSpc>
              <a:spcPct val="90000"/>
            </a:lnSpc>
            <a:spcBef>
              <a:spcPct val="0"/>
            </a:spcBef>
            <a:spcAft>
              <a:spcPct val="0"/>
            </a:spcAft>
            <a:buFont typeface="Arial" panose="020B0604020202020204" pitchFamily="34" charset="0"/>
            <a:buNone/>
            <a:tabLst>
              <a:tab pos="1487158" algn="l"/>
            </a:tabLst>
          </a:pPr>
          <a:r>
            <a:rPr lang="en-US" sz="1400" kern="1200">
              <a:solidFill>
                <a:srgbClr val="FFFFFF"/>
              </a:solidFill>
              <a:latin typeface="Segoe UI"/>
              <a:ea typeface="+mn-ea"/>
              <a:cs typeface="+mn-cs"/>
            </a:rPr>
            <a:t>Power Up for Enterprise – </a:t>
          </a:r>
          <a:r>
            <a:rPr lang="en-US" sz="1400" kern="1200">
              <a:solidFill>
                <a:srgbClr val="FFFFFF"/>
              </a:solidFill>
              <a:latin typeface="Segoe UI"/>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aka.ms/PowerUpMyTeam</a:t>
          </a:r>
          <a:endParaRPr lang="en-US" sz="1400" kern="1200">
            <a:solidFill>
              <a:srgbClr val="FFFFFF"/>
            </a:solidFill>
            <a:latin typeface="Segoe UI"/>
            <a:ea typeface="+mn-ea"/>
            <a:cs typeface="+mn-cs"/>
          </a:endParaRPr>
        </a:p>
      </dsp:txBody>
      <dsp:txXfrm>
        <a:off x="18277" y="919810"/>
        <a:ext cx="5057451" cy="337846"/>
      </dsp:txXfrm>
    </dsp:sp>
    <dsp:sp modelId="{8FADAE9B-6DCD-4048-ACA2-ED060F76FF18}">
      <dsp:nvSpPr>
        <dsp:cNvPr id="0" name=""/>
        <dsp:cNvSpPr/>
      </dsp:nvSpPr>
      <dsp:spPr>
        <a:xfrm>
          <a:off x="0" y="1333533"/>
          <a:ext cx="5094005" cy="374400"/>
        </a:xfrm>
        <a:prstGeom prst="roundRect">
          <a:avLst/>
        </a:prstGeom>
        <a:gradFill flip="none" rotWithShape="1">
          <a:gsLst>
            <a:gs pos="0">
              <a:srgbClr val="0A6BBA"/>
            </a:gs>
            <a:gs pos="80000">
              <a:srgbClr val="318581"/>
            </a:gs>
          </a:gsLst>
          <a:path path="circle">
            <a:fillToRect l="100000" t="100000"/>
          </a:path>
          <a:tileRect r="-100000" b="-100000"/>
        </a:gra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 rIns="91440" bIns="36576" numCol="1" spcCol="1270" rtlCol="0" anchor="ctr" anchorCtr="0">
          <a:noAutofit/>
        </a:bodyPr>
        <a:lstStyle/>
        <a:p>
          <a:pPr marL="0" lvl="0" indent="0" algn="l" defTabSz="914437" rtl="0" eaLnBrk="1" fontAlgn="base" latinLnBrk="0" hangingPunct="1">
            <a:lnSpc>
              <a:spcPct val="90000"/>
            </a:lnSpc>
            <a:spcBef>
              <a:spcPct val="0"/>
            </a:spcBef>
            <a:spcAft>
              <a:spcPct val="0"/>
            </a:spcAft>
            <a:buFont typeface="Arial" panose="020B0604020202020204" pitchFamily="34" charset="0"/>
            <a:buNone/>
            <a:tabLst>
              <a:tab pos="1487158" algn="l"/>
            </a:tabLst>
          </a:pPr>
          <a:r>
            <a:rPr lang="en-US" sz="1400" kern="1200" dirty="0">
              <a:solidFill>
                <a:srgbClr val="FFFFFF"/>
              </a:solidFill>
              <a:latin typeface="Segoe UI"/>
              <a:ea typeface="+mn-ea"/>
              <a:cs typeface="+mn-cs"/>
            </a:rPr>
            <a:t>Agentic Workshops – </a:t>
          </a:r>
          <a:r>
            <a:rPr lang="en-US" sz="1400" kern="1200" dirty="0">
              <a:solidFill>
                <a:srgbClr val="FFFFFF"/>
              </a:solidFill>
              <a:latin typeface="Segoe UI"/>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aka.ms/</a:t>
          </a:r>
          <a:r>
            <a:rPr lang="en-US" sz="1400" kern="1200" dirty="0" err="1">
              <a:solidFill>
                <a:srgbClr val="FFFFFF"/>
              </a:solidFill>
              <a:latin typeface="Segoe UI"/>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kickstarteragenticworkshops</a:t>
          </a:r>
          <a:endParaRPr lang="en-US" sz="1400" kern="1200" dirty="0">
            <a:solidFill>
              <a:srgbClr val="FFFFFF"/>
            </a:solidFill>
            <a:latin typeface="Segoe UI"/>
            <a:ea typeface="+mn-ea"/>
            <a:cs typeface="+mn-cs"/>
          </a:endParaRPr>
        </a:p>
      </dsp:txBody>
      <dsp:txXfrm>
        <a:off x="18277" y="1351810"/>
        <a:ext cx="5057451" cy="337846"/>
      </dsp:txXfrm>
    </dsp:sp>
    <dsp:sp modelId="{CEC33307-CD3D-4C53-9B0B-F7B575767128}">
      <dsp:nvSpPr>
        <dsp:cNvPr id="0" name=""/>
        <dsp:cNvSpPr/>
      </dsp:nvSpPr>
      <dsp:spPr>
        <a:xfrm>
          <a:off x="0" y="1765534"/>
          <a:ext cx="5094005" cy="374400"/>
        </a:xfrm>
        <a:prstGeom prst="roundRect">
          <a:avLst/>
        </a:prstGeom>
        <a:gradFill flip="none" rotWithShape="1">
          <a:gsLst>
            <a:gs pos="0">
              <a:srgbClr val="0A6BBA"/>
            </a:gs>
            <a:gs pos="80000">
              <a:srgbClr val="318581"/>
            </a:gs>
          </a:gsLst>
          <a:path path="circle">
            <a:fillToRect l="100000" t="100000"/>
          </a:path>
          <a:tileRect r="-100000" b="-100000"/>
        </a:gra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 rIns="91440" bIns="36576" numCol="1" spcCol="1270" rtlCol="0" anchor="ctr" anchorCtr="0">
          <a:noAutofit/>
        </a:bodyPr>
        <a:lstStyle/>
        <a:p>
          <a:pPr marL="0" lvl="0" indent="0" algn="l" defTabSz="914437" rtl="0" eaLnBrk="1" fontAlgn="base" latinLnBrk="0" hangingPunct="1">
            <a:lnSpc>
              <a:spcPct val="90000"/>
            </a:lnSpc>
            <a:spcBef>
              <a:spcPct val="0"/>
            </a:spcBef>
            <a:spcAft>
              <a:spcPct val="0"/>
            </a:spcAft>
            <a:buFont typeface="Arial" panose="020B0604020202020204" pitchFamily="34" charset="0"/>
            <a:buNone/>
            <a:tabLst>
              <a:tab pos="1487158" algn="l"/>
            </a:tabLst>
          </a:pPr>
          <a:r>
            <a:rPr lang="en-US" sz="1400" kern="1200" dirty="0">
              <a:solidFill>
                <a:srgbClr val="FFFFFF"/>
              </a:solidFill>
              <a:latin typeface="Segoe UI"/>
              <a:ea typeface="+mn-ea"/>
              <a:cs typeface="+mn-cs"/>
            </a:rPr>
            <a:t>Agent in a Day – </a:t>
          </a:r>
          <a:r>
            <a:rPr lang="en-US" sz="1400" kern="1200" dirty="0">
              <a:solidFill>
                <a:srgbClr val="FFFFFF"/>
              </a:solidFill>
              <a:latin typeface="Segoe UI"/>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aka.ms/AGIAD</a:t>
          </a:r>
          <a:endParaRPr lang="en-US" sz="1400" kern="1200" dirty="0">
            <a:solidFill>
              <a:srgbClr val="FFFFFF"/>
            </a:solidFill>
            <a:latin typeface="Segoe UI"/>
            <a:ea typeface="+mn-ea"/>
            <a:cs typeface="+mn-cs"/>
          </a:endParaRPr>
        </a:p>
      </dsp:txBody>
      <dsp:txXfrm>
        <a:off x="18277" y="1783811"/>
        <a:ext cx="5057451" cy="337846"/>
      </dsp:txXfrm>
    </dsp:sp>
    <dsp:sp modelId="{1CD69168-CBDA-4A1B-9F50-7FD13F626FD1}">
      <dsp:nvSpPr>
        <dsp:cNvPr id="0" name=""/>
        <dsp:cNvSpPr/>
      </dsp:nvSpPr>
      <dsp:spPr>
        <a:xfrm>
          <a:off x="0" y="2197534"/>
          <a:ext cx="5094005" cy="374400"/>
        </a:xfrm>
        <a:prstGeom prst="roundRect">
          <a:avLst/>
        </a:prstGeom>
        <a:gradFill flip="none" rotWithShape="1">
          <a:gsLst>
            <a:gs pos="0">
              <a:srgbClr val="0A6BBA"/>
            </a:gs>
            <a:gs pos="80000">
              <a:srgbClr val="318581"/>
            </a:gs>
          </a:gsLst>
          <a:path path="circle">
            <a:fillToRect l="100000" t="100000"/>
          </a:path>
          <a:tileRect r="-100000" b="-100000"/>
        </a:gra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 rIns="91440" bIns="36576" numCol="1" spcCol="1270" rtlCol="0" anchor="ctr" anchorCtr="0">
          <a:noAutofit/>
        </a:bodyPr>
        <a:lstStyle/>
        <a:p>
          <a:pPr marL="0" lvl="0" indent="0" algn="l" defTabSz="914437" rtl="0" eaLnBrk="1" fontAlgn="base" latinLnBrk="0" hangingPunct="1">
            <a:lnSpc>
              <a:spcPct val="90000"/>
            </a:lnSpc>
            <a:spcBef>
              <a:spcPct val="0"/>
            </a:spcBef>
            <a:spcAft>
              <a:spcPct val="0"/>
            </a:spcAft>
            <a:buFont typeface="Arial" panose="020B0604020202020204" pitchFamily="34" charset="0"/>
            <a:buNone/>
            <a:tabLst>
              <a:tab pos="1487158" algn="l"/>
            </a:tabLst>
          </a:pPr>
          <a:r>
            <a:rPr lang="en-US" sz="1400" kern="1200" dirty="0">
              <a:solidFill>
                <a:srgbClr val="FFFFFF"/>
              </a:solidFill>
              <a:latin typeface="Segoe UI"/>
              <a:ea typeface="+mn-ea"/>
              <a:cs typeface="+mn-cs"/>
            </a:rPr>
            <a:t>Agent Academy – </a:t>
          </a:r>
          <a:r>
            <a:rPr lang="en-US" sz="1400" kern="1200" dirty="0">
              <a:solidFill>
                <a:srgbClr val="FFFFFF"/>
              </a:solidFill>
              <a:latin typeface="Segoe UI"/>
              <a:ea typeface="+mn-ea"/>
              <a:cs typeface="+mn-cs"/>
              <a:hlinkClick xmlns:r="http://schemas.openxmlformats.org/officeDocument/2006/relationships" r:id="rId6">
                <a:extLst>
                  <a:ext uri="{A12FA001-AC4F-418D-AE19-62706E023703}">
                    <ahyp:hlinkClr xmlns:ahyp="http://schemas.microsoft.com/office/drawing/2018/hyperlinkcolor" val="tx"/>
                  </a:ext>
                </a:extLst>
              </a:hlinkClick>
            </a:rPr>
            <a:t>aka.ms/Agent-Academy</a:t>
          </a:r>
          <a:endParaRPr lang="en-US" sz="1400" kern="1200" dirty="0">
            <a:solidFill>
              <a:srgbClr val="FFFFFF"/>
            </a:solidFill>
            <a:latin typeface="Segoe UI"/>
            <a:ea typeface="+mn-ea"/>
            <a:cs typeface="+mn-cs"/>
          </a:endParaRPr>
        </a:p>
      </dsp:txBody>
      <dsp:txXfrm>
        <a:off x="18277" y="2215811"/>
        <a:ext cx="5057451" cy="337846"/>
      </dsp:txXfrm>
    </dsp:sp>
    <dsp:sp modelId="{98CFF437-AFD3-4167-BA1E-FF0256476418}">
      <dsp:nvSpPr>
        <dsp:cNvPr id="0" name=""/>
        <dsp:cNvSpPr/>
      </dsp:nvSpPr>
      <dsp:spPr>
        <a:xfrm>
          <a:off x="0" y="2629534"/>
          <a:ext cx="5094005" cy="374400"/>
        </a:xfrm>
        <a:prstGeom prst="roundRect">
          <a:avLst/>
        </a:prstGeom>
        <a:gradFill flip="none" rotWithShape="1">
          <a:gsLst>
            <a:gs pos="0">
              <a:srgbClr val="0A6BBA"/>
            </a:gs>
            <a:gs pos="80000">
              <a:srgbClr val="318581"/>
            </a:gs>
          </a:gsLst>
          <a:path path="circle">
            <a:fillToRect l="100000" t="100000"/>
          </a:path>
          <a:tileRect r="-100000" b="-100000"/>
        </a:gra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 rIns="91440" bIns="36576" numCol="1" spcCol="1270" rtlCol="0" anchor="ctr" anchorCtr="0">
          <a:noAutofit/>
        </a:bodyPr>
        <a:lstStyle/>
        <a:p>
          <a:pPr marL="0" lvl="0" indent="0" algn="l" defTabSz="914437" rtl="0" eaLnBrk="1" fontAlgn="base" latinLnBrk="0" hangingPunct="1">
            <a:lnSpc>
              <a:spcPct val="90000"/>
            </a:lnSpc>
            <a:spcBef>
              <a:spcPct val="0"/>
            </a:spcBef>
            <a:spcAft>
              <a:spcPct val="0"/>
            </a:spcAft>
            <a:buFont typeface="Arial" panose="020B0604020202020204" pitchFamily="34" charset="0"/>
            <a:buNone/>
            <a:tabLst>
              <a:tab pos="1487158" algn="l"/>
            </a:tabLst>
          </a:pPr>
          <a:r>
            <a:rPr lang="en-US" sz="1400" kern="1200" dirty="0">
              <a:solidFill>
                <a:srgbClr val="FFFFFF"/>
              </a:solidFill>
              <a:latin typeface="Segoe UI"/>
              <a:ea typeface="+mn-ea"/>
              <a:cs typeface="+mn-cs"/>
            </a:rPr>
            <a:t>Architecture Bootcamp – </a:t>
          </a:r>
          <a:r>
            <a:rPr lang="en-US" sz="1400" kern="1200" dirty="0">
              <a:solidFill>
                <a:srgbClr val="FFFFFF"/>
              </a:solidFill>
              <a:latin typeface="Segoe UI"/>
              <a:ea typeface="+mn-ea"/>
              <a:cs typeface="+mn-cs"/>
              <a:hlinkClick xmlns:r="http://schemas.openxmlformats.org/officeDocument/2006/relationships" r:id="rId7">
                <a:extLst>
                  <a:ext uri="{A12FA001-AC4F-418D-AE19-62706E023703}">
                    <ahyp:hlinkClr xmlns:ahyp="http://schemas.microsoft.com/office/drawing/2018/hyperlinkcolor" val="tx"/>
                  </a:ext>
                </a:extLst>
              </a:hlinkClick>
            </a:rPr>
            <a:t>aka.ms/</a:t>
          </a:r>
          <a:r>
            <a:rPr lang="en-US" sz="1400" kern="1200" dirty="0" err="1">
              <a:solidFill>
                <a:srgbClr val="FFFFFF"/>
              </a:solidFill>
              <a:latin typeface="Segoe UI"/>
              <a:ea typeface="+mn-ea"/>
              <a:cs typeface="+mn-cs"/>
              <a:hlinkClick xmlns:r="http://schemas.openxmlformats.org/officeDocument/2006/relationships" r:id="rId7">
                <a:extLst>
                  <a:ext uri="{A12FA001-AC4F-418D-AE19-62706E023703}">
                    <ahyp:hlinkClr xmlns:ahyp="http://schemas.microsoft.com/office/drawing/2018/hyperlinkcolor" val="tx"/>
                  </a:ext>
                </a:extLst>
              </a:hlinkClick>
            </a:rPr>
            <a:t>CopilotStudioBootcamp</a:t>
          </a:r>
          <a:r>
            <a:rPr lang="en-US" sz="1400" kern="1200" dirty="0">
              <a:solidFill>
                <a:srgbClr val="FFFFFF"/>
              </a:solidFill>
              <a:latin typeface="Segoe UI"/>
              <a:ea typeface="+mn-ea"/>
              <a:cs typeface="+mn-cs"/>
            </a:rPr>
            <a:t> </a:t>
          </a:r>
        </a:p>
      </dsp:txBody>
      <dsp:txXfrm>
        <a:off x="18277" y="2647811"/>
        <a:ext cx="5057451" cy="337846"/>
      </dsp:txXfrm>
    </dsp:sp>
    <dsp:sp modelId="{24E086F8-6F95-474E-ADE6-91ACA77C2949}">
      <dsp:nvSpPr>
        <dsp:cNvPr id="0" name=""/>
        <dsp:cNvSpPr/>
      </dsp:nvSpPr>
      <dsp:spPr>
        <a:xfrm>
          <a:off x="0" y="3061534"/>
          <a:ext cx="5094005" cy="374400"/>
        </a:xfrm>
        <a:prstGeom prst="roundRect">
          <a:avLst/>
        </a:prstGeom>
        <a:gradFill flip="none" rotWithShape="1">
          <a:gsLst>
            <a:gs pos="0">
              <a:srgbClr val="0A6BBA"/>
            </a:gs>
            <a:gs pos="80000">
              <a:srgbClr val="318581"/>
            </a:gs>
          </a:gsLst>
          <a:path path="circle">
            <a:fillToRect l="100000" t="100000"/>
          </a:path>
          <a:tileRect r="-100000" b="-100000"/>
        </a:gra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 rIns="91440" bIns="36576" numCol="1" spcCol="1270" rtlCol="0" anchor="ctr" anchorCtr="0">
          <a:noAutofit/>
        </a:bodyPr>
        <a:lstStyle/>
        <a:p>
          <a:pPr marL="0" lvl="0" indent="0" algn="l" defTabSz="914437" rtl="0" eaLnBrk="1" fontAlgn="base" latinLnBrk="0" hangingPunct="1">
            <a:lnSpc>
              <a:spcPct val="90000"/>
            </a:lnSpc>
            <a:spcBef>
              <a:spcPct val="0"/>
            </a:spcBef>
            <a:spcAft>
              <a:spcPct val="0"/>
            </a:spcAft>
            <a:buFont typeface="Arial" panose="020B0604020202020204" pitchFamily="34" charset="0"/>
            <a:buNone/>
            <a:tabLst>
              <a:tab pos="1487158" algn="l"/>
            </a:tabLst>
          </a:pPr>
          <a:r>
            <a:rPr lang="en-US" sz="1400" kern="1200" dirty="0">
              <a:solidFill>
                <a:srgbClr val="FFFFFF"/>
              </a:solidFill>
              <a:latin typeface="Segoe UI"/>
              <a:ea typeface="+mn-ea"/>
              <a:cs typeface="+mn-cs"/>
            </a:rPr>
            <a:t>Customer Hackathons – </a:t>
          </a:r>
          <a:r>
            <a:rPr lang="en-US" sz="1400" kern="1200" dirty="0">
              <a:solidFill>
                <a:srgbClr val="FFFFFF"/>
              </a:solidFill>
              <a:latin typeface="Segoe UI"/>
              <a:ea typeface="+mn-ea"/>
              <a:cs typeface="+mn-cs"/>
              <a:hlinkClick xmlns:r="http://schemas.openxmlformats.org/officeDocument/2006/relationships" r:id="rId8">
                <a:extLst>
                  <a:ext uri="{A12FA001-AC4F-418D-AE19-62706E023703}">
                    <ahyp:hlinkClr xmlns:ahyp="http://schemas.microsoft.com/office/drawing/2018/hyperlinkcolor" val="tx"/>
                  </a:ext>
                </a:extLst>
              </a:hlinkClick>
            </a:rPr>
            <a:t>aka.ms/Register4AgentBAT/</a:t>
          </a:r>
          <a:endParaRPr lang="en-US" sz="1400" kern="1200" dirty="0">
            <a:solidFill>
              <a:srgbClr val="FFFFFF"/>
            </a:solidFill>
            <a:latin typeface="Segoe UI"/>
            <a:ea typeface="+mn-ea"/>
            <a:cs typeface="+mn-cs"/>
          </a:endParaRPr>
        </a:p>
      </dsp:txBody>
      <dsp:txXfrm>
        <a:off x="18277" y="3079811"/>
        <a:ext cx="5057451" cy="337846"/>
      </dsp:txXfrm>
    </dsp:sp>
    <dsp:sp modelId="{0ACC7578-C024-42AF-88CA-500E0E8AAA79}">
      <dsp:nvSpPr>
        <dsp:cNvPr id="0" name=""/>
        <dsp:cNvSpPr/>
      </dsp:nvSpPr>
      <dsp:spPr>
        <a:xfrm>
          <a:off x="0" y="3493534"/>
          <a:ext cx="5094005" cy="374400"/>
        </a:xfrm>
        <a:prstGeom prst="roundRect">
          <a:avLst/>
        </a:prstGeom>
        <a:gradFill flip="none" rotWithShape="1">
          <a:gsLst>
            <a:gs pos="0">
              <a:srgbClr val="0A6BBA"/>
            </a:gs>
            <a:gs pos="80000">
              <a:srgbClr val="318581"/>
            </a:gs>
          </a:gsLst>
          <a:path path="circle">
            <a:fillToRect l="100000" t="100000"/>
          </a:path>
          <a:tileRect r="-100000" b="-100000"/>
        </a:gra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 rIns="91440" bIns="36576" numCol="1" spcCol="1270" rtlCol="0" anchor="ctr" anchorCtr="0">
          <a:noAutofit/>
        </a:bodyPr>
        <a:lstStyle/>
        <a:p>
          <a:pPr marL="0" lvl="0" indent="0" algn="l" defTabSz="914437" rtl="0" eaLnBrk="1" fontAlgn="base" latinLnBrk="0" hangingPunct="1">
            <a:lnSpc>
              <a:spcPct val="90000"/>
            </a:lnSpc>
            <a:spcBef>
              <a:spcPct val="0"/>
            </a:spcBef>
            <a:spcAft>
              <a:spcPct val="0"/>
            </a:spcAft>
            <a:buFont typeface="Arial" panose="020B0604020202020204" pitchFamily="34" charset="0"/>
            <a:buNone/>
            <a:tabLst>
              <a:tab pos="1487158" algn="l"/>
            </a:tabLst>
          </a:pPr>
          <a:r>
            <a:rPr lang="en-US" sz="1400" kern="1200" dirty="0">
              <a:solidFill>
                <a:srgbClr val="FFFFFF"/>
              </a:solidFill>
              <a:latin typeface="Segoe UI"/>
              <a:ea typeface="+mn-ea"/>
              <a:cs typeface="+mn-cs"/>
            </a:rPr>
            <a:t>Public Community Forum – </a:t>
          </a:r>
          <a:r>
            <a:rPr lang="en-US" sz="1400" kern="1200" dirty="0">
              <a:solidFill>
                <a:srgbClr val="FFFFFF"/>
              </a:solidFill>
              <a:latin typeface="Segoe UI"/>
              <a:ea typeface="+mn-ea"/>
              <a:cs typeface="+mn-cs"/>
              <a:hlinkClick xmlns:r="http://schemas.openxmlformats.org/officeDocument/2006/relationships" r:id="rId9">
                <a:extLst>
                  <a:ext uri="{A12FA001-AC4F-418D-AE19-62706E023703}">
                    <ahyp:hlinkClr xmlns:ahyp="http://schemas.microsoft.com/office/drawing/2018/hyperlinkcolor" val="tx"/>
                  </a:ext>
                </a:extLst>
              </a:hlinkClick>
            </a:rPr>
            <a:t>aka.ms/</a:t>
          </a:r>
          <a:r>
            <a:rPr lang="en-US" sz="1400" kern="1200" dirty="0" err="1">
              <a:solidFill>
                <a:srgbClr val="FFFFFF"/>
              </a:solidFill>
              <a:latin typeface="Segoe UI"/>
              <a:ea typeface="+mn-ea"/>
              <a:cs typeface="+mn-cs"/>
              <a:hlinkClick xmlns:r="http://schemas.openxmlformats.org/officeDocument/2006/relationships" r:id="rId9">
                <a:extLst>
                  <a:ext uri="{A12FA001-AC4F-418D-AE19-62706E023703}">
                    <ahyp:hlinkClr xmlns:ahyp="http://schemas.microsoft.com/office/drawing/2018/hyperlinkcolor" val="tx"/>
                  </a:ext>
                </a:extLst>
              </a:hlinkClick>
            </a:rPr>
            <a:t>CopilotStudioCommunity</a:t>
          </a:r>
          <a:endParaRPr lang="en-US" sz="1400" kern="1200" dirty="0">
            <a:solidFill>
              <a:srgbClr val="FFFFFF"/>
            </a:solidFill>
            <a:latin typeface="Segoe UI"/>
            <a:ea typeface="+mn-ea"/>
            <a:cs typeface="+mn-cs"/>
          </a:endParaRPr>
        </a:p>
      </dsp:txBody>
      <dsp:txXfrm>
        <a:off x="18277" y="3511811"/>
        <a:ext cx="5057451" cy="337846"/>
      </dsp:txXfrm>
    </dsp:sp>
    <dsp:sp modelId="{F454B094-7D61-4F0B-9E45-AEBF69B645A9}">
      <dsp:nvSpPr>
        <dsp:cNvPr id="0" name=""/>
        <dsp:cNvSpPr/>
      </dsp:nvSpPr>
      <dsp:spPr>
        <a:xfrm>
          <a:off x="0" y="3925534"/>
          <a:ext cx="5094005" cy="374400"/>
        </a:xfrm>
        <a:prstGeom prst="roundRect">
          <a:avLst/>
        </a:prstGeom>
        <a:gradFill flip="none" rotWithShape="1">
          <a:gsLst>
            <a:gs pos="0">
              <a:srgbClr val="0A6BBA"/>
            </a:gs>
            <a:gs pos="80000">
              <a:srgbClr val="318581"/>
            </a:gs>
          </a:gsLst>
          <a:path path="circle">
            <a:fillToRect l="100000" t="100000"/>
          </a:path>
          <a:tileRect r="-100000" b="-100000"/>
        </a:gra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288" rIns="91440" bIns="36576" numCol="1" spcCol="1270" rtlCol="0" anchor="ctr" anchorCtr="0">
          <a:noAutofit/>
        </a:bodyPr>
        <a:lstStyle/>
        <a:p>
          <a:pPr marL="0" lvl="0" indent="0" algn="l" defTabSz="914437" rtl="0" eaLnBrk="1" fontAlgn="base" latinLnBrk="0" hangingPunct="1">
            <a:lnSpc>
              <a:spcPct val="90000"/>
            </a:lnSpc>
            <a:spcBef>
              <a:spcPct val="0"/>
            </a:spcBef>
            <a:spcAft>
              <a:spcPct val="0"/>
            </a:spcAft>
            <a:buFont typeface="Arial" panose="020B0604020202020204" pitchFamily="34" charset="0"/>
            <a:buNone/>
            <a:tabLst>
              <a:tab pos="1487158" algn="l"/>
            </a:tabLst>
          </a:pPr>
          <a:r>
            <a:rPr lang="en-US" sz="1400" kern="1200" dirty="0">
              <a:solidFill>
                <a:srgbClr val="FFFFFF"/>
              </a:solidFill>
              <a:latin typeface="Segoe UI"/>
              <a:ea typeface="+mn-ea"/>
              <a:cs typeface="+mn-cs"/>
            </a:rPr>
            <a:t>Subreddit – </a:t>
          </a:r>
          <a:r>
            <a:rPr lang="en-US" sz="1400" kern="1200" dirty="0">
              <a:solidFill>
                <a:srgbClr val="FFFFFF"/>
              </a:solidFill>
              <a:latin typeface="Segoe UI"/>
              <a:ea typeface="+mn-ea"/>
              <a:cs typeface="+mn-cs"/>
              <a:hlinkClick xmlns:r="http://schemas.openxmlformats.org/officeDocument/2006/relationships" r:id="rId10">
                <a:extLst>
                  <a:ext uri="{A12FA001-AC4F-418D-AE19-62706E023703}">
                    <ahyp:hlinkClr xmlns:ahyp="http://schemas.microsoft.com/office/drawing/2018/hyperlinkcolor" val="tx"/>
                  </a:ext>
                </a:extLst>
              </a:hlinkClick>
            </a:rPr>
            <a:t>aka.ms/</a:t>
          </a:r>
          <a:r>
            <a:rPr lang="en-US" sz="1400" kern="1200" dirty="0" err="1">
              <a:solidFill>
                <a:srgbClr val="FFFFFF"/>
              </a:solidFill>
              <a:latin typeface="Segoe UI"/>
              <a:ea typeface="+mn-ea"/>
              <a:cs typeface="+mn-cs"/>
              <a:hlinkClick xmlns:r="http://schemas.openxmlformats.org/officeDocument/2006/relationships" r:id="rId10">
                <a:extLst>
                  <a:ext uri="{A12FA001-AC4F-418D-AE19-62706E023703}">
                    <ahyp:hlinkClr xmlns:ahyp="http://schemas.microsoft.com/office/drawing/2018/hyperlinkcolor" val="tx"/>
                  </a:ext>
                </a:extLst>
              </a:hlinkClick>
            </a:rPr>
            <a:t>CopilotStudioReddit</a:t>
          </a:r>
          <a:endParaRPr lang="en-US" sz="1400" kern="1200" dirty="0">
            <a:solidFill>
              <a:srgbClr val="FFFFFF"/>
            </a:solidFill>
            <a:latin typeface="Segoe UI"/>
            <a:ea typeface="+mn-ea"/>
            <a:cs typeface="+mn-cs"/>
          </a:endParaRPr>
        </a:p>
      </dsp:txBody>
      <dsp:txXfrm>
        <a:off x="18277" y="3943811"/>
        <a:ext cx="5057451" cy="33784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7T19:12:12.772"/>
    </inkml:context>
    <inkml:brush xml:id="br0">
      <inkml:brushProperty name="width" value="0.035" units="cm"/>
      <inkml:brushProperty name="height" value="0.035" units="cm"/>
      <inkml:brushProperty name="color" value="#E71224"/>
    </inkml:brush>
  </inkml:definitions>
  <inkml:trace contextRef="#ctx0" brushRef="#br0">7 666 10138 0 0,'-7'-8'12416'0'0,"79"-26"-11093"0"0,95-39 752 0 0,-74 37-1501 0 0,-15 6-196 0 0,0 3 1 0 0,155-33 0 0 0,199 12 482 0 0,-274 34-514 0 0,-81 6-337 0 0,-38 1 58 0 0,4 4-1 0 0,-1-1 1 0 0,-1 4 0 0 0,44 5-1 0 0,-9 10 64 0 0,-3 4 0 0 0,115 47 0 0 0,-163-57-136 0 0,-11-4 11 0 0,-1 0-1 0 0,1 0 1 0 0,-1 3-1 0 0,0-1 1 0 0,1 1-1 0 0,-2 0 1 0 0,0 2-1 0 0,0-1 0 0 0,-2 1 1 0 0,1 1-1 0 0,-1-1 1 0 0,1 1-1 0 0,-1 1 1 0 0,-2 1-1 0 0,0-1 1 0 0,-1 2-1 0 0,1-1 1 0 0,-3 0-1 0 0,3 0 0 0 0,-4 2 1 0 0,7 14-1 0 0,-11-25 0 0 0,0 0 0 0 0,0 0 0 0 0,0 0-1 0 0,0 0 1 0 0,0 1 0 0 0,-3-2 0 0 0,3 2-1 0 0,-1-2 1 0 0,0 1 0 0 0,0 0 0 0 0,-1 0-1 0 0,1 0 1 0 0,-1 0 0 0 0,0-2 0 0 0,1 3-1 0 0,-1-3 1 0 0,-2 3 0 0 0,1-3 0 0 0,1 2-1 0 0,-3 1 1 0 0,-10 9 35 0 0,1 1 1 0 0,-28 19-1 0 0,32-27-37 0 0,2-1 3 0 0,0 0 0 0 0,-1-2 0 0 0,0 1 0 0 0,1 0 0 0 0,-1-1 0 0 0,-1-1 0 0 0,0-1 0 0 0,0 1 0 0 0,0 0 0 0 0,-9-1 0 0 0,-16 3 37 0 0,-54-4-1 0 0,8-1-59 0 0,41 3 2 0 0,5 1 82 0 0,-42-4 1 0 0,66 0-53 0 0,0-3 1 0 0,-2 1-1 0 0,2 0 0 0 0,-3-2 1 0 0,3 1-1 0 0,1-1 0 0 0,-16-7 0 0 0,8 2-15 0 0,2-1 0 0 0,0 0 0 0 0,0-2 0 0 0,0 0 0 0 0,2 0 0 0 0,0-1 0 0 0,-1-2 0 0 0,-10-14 0 0 0,23 22 20 0 0,-1 2-1 0 0,0-2 0 0 0,0 0 1 0 0,2 2-1 0 0,0-2 0 0 0,-2 1 1 0 0,2 0-1 0 0,0-2 0 0 0,1 1 1 0 0,0 0-1 0 0,0 0 0 0 0,1-9 1 0 0,0-5-89 0 0,3 1 1 0 0,-1 2 0 0 0,8-23 0 0 0,-7 28 69 0 0,2 2-1 0 0,-1-1 1 0 0,1 2-1 0 0,1-3 1 0 0,1 2-1 0 0,-2 1 1 0 0,2 1-1 0 0,2-2 1 0 0,-1 2-1 0 0,0 0 1 0 0,1 1-1 0 0,0-1 1 0 0,-1 1-1 0 0,3 1 1 0 0,13-8-1 0 0,6 0 9 0 0,-1 1-1 0 0,3 0 0 0 0,-2 4 0 0 0,59-16 0 0 0,-67 23-78 0 0,-1 1 0 0 0,1-2 0 0 0,-1 3 0 0 0,34 2-1 0 0,92 18 245 0 0,-1-1-509 0 0,-96-12 524 0 0,-3 2-1 0 0,3 3 1 0 0,61 21-1 0 0,67 16-181 0 0,-23-24 59 0 0,75 17 56 0 0,195 38 36 0 0,-338-64-71 0 0,148 16 146 0 0,272 3 1 0 0,-186-13 150 0 0,187 0 324 0 0,-274-25-656 0 0,166-8-228 0 0,-158-4 69 0 0,255-52-1 0 0,-112-25 523 0 0,-376 89-356 0 0,207-38-2 0 0,-29 8-269 0 0,518-114 404 0 0,-93 30-287 0 0,529-26 186 0 0,-779 143-325 0 0,-171 5 345 0 0,781 40-120 0 0,-650-10 34 0 0,213 31 30 0 0,-299-17-99 0 0,238 34-143 0 0,86 11 334 0 0,-509-81-287 0 0,755 140 420 0 0,-79-49-507 0 0,-161-60-194 0 0,-398-21 578 0 0,74 3 278 0 0,331 1-506 0 0,-333-21 91 0 0,274-33 0 0 0,-71 1 30 0 0,-72-8-183 0 0,2 2-501 0 0,102-4 1327 0 0,-139 7-945 0 0,54-29-97 0 0,-243 29 944 0 0,-35 16-606 0 0,155-2 1 0 0,74-6 124 0 0,317-23-453 0 0,-382 31 530 0 0,73-2-182 0 0,-242 18-158 0 0,289-8 105 0 0,176 14-90 0 0,-508-5 507 0 0,226 3-790 0 0,75 4 595 0 0,17-3 54 0 0,-138-7-108 0 0,45 12-124 0 0,74 2 0 0 0,245 19 0 0 0,-236-25 0 0 0,-20-2 0 0 0,191 18 0 0 0,-270-12 0 0 0,216-3 0 0 0,31-12 0 0 0,-73-3 0 0 0,-124-2 0 0 0,173-18 0 0 0,-389 17 0 0 0,235 6 0 0 0,4-1 0 0 0,102-9 0 0 0,20-2 0 0 0,166-13 0 0 0,-358 17 0 0 0,76-4 0 0 0,325-23 0 0 0,-353 13 0 0 0,-57 4-240 0 0,157-8-418 0 0,38-3-4006 0 0,-24 0-900 0 0,-340 30 2263 0 0,1 4 0 0 0,138 21-1 0 0,-166-9 975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7T19:12:12.781"/>
    </inkml:context>
    <inkml:brush xml:id="br0">
      <inkml:brushProperty name="width" value="0.01764" units="cm"/>
      <inkml:brushProperty name="height" value="0.01764" units="cm"/>
      <inkml:brushProperty name="color" value="#E71224"/>
    </inkml:brush>
  </inkml:definitions>
  <inkml:trace contextRef="#ctx0" brushRef="#br0">787 1 2024 0 0,'0'2'16076'0'0,"-2"-1"-17642"0"0,-4 5 2187 0 0,1-3 1 0 0,0 1-1 0 0,0-1 0 0 0,-1 0 1 0 0,0 1-1 0 0,2-3 0 0 0,-4 2 1 0 0,-7 1-1 0 0,9-2-322 0 0,-19 7-145 0 0,-55 8 0 0 0,47-11-47 0 0,21-4-52 0 0,2 1 1 0 0,0-3-1 0 0,-13 3 0 0 0,-155 5 518 0 0,152-8-361 0 0,2-2 0 0 0,-39-7-1 0 0,39 2-211 0 0,17 6 0 0 0,-2-1 0 0 0,2 1 0 0 0,-10-2 0 0 0,-69-7-88 0 0,42 1-112 0 0,28 12 30 0 0,14-1 153 0 0,0-2 0 0 0,2 0 0 0 0,-1 0 0 0 0,-1 1 0 0 0,1-1 0 0 0,-2 0 1 0 0,3 0-1 0 0,-1 0 0 0 0,-1 0 0 0 0,1 0 0 0 0,-1 0 0 0 0,2 0 0 0 0,-1 0 0 0 0,-3-1 0 0 0,2 1 7 0 0,4 3-12 0 0,6 4-10 0 0,4-4 120 0 0,0 2 0 0 0,13 7 0 0 0,-8-7 8 0 0,-1 3 0 0 0,1-4 0 0 0,28 6 0 0 0,23-1 200 0 0,-50-8-228 0 0,119 8 680 0 0,-117-9-673 0 0,-9 0 68 0 0,20 0-1 0 0,-9 1-148 0 0,0 2-1 0 0,24-6 1 0 0,24 2 9 0 0,-62 1-3 0 0,1 0 0 0 0,15-3 0 0 0,2 0 0 0 0,-4 0-28 0 0,38-10 0 0 0,-28 5 98 0 0,-6 2-64 0 0,-26 6-67 0 0,0 0-18 0 0,-20 13 243 0 0,-16-2-190 0 0,0 1-1 0 0,-43 5 0 0 0,40-8 15 0 0,29-6 15 0 0,-33 8 80 0 0,-44 2 0 0 0,-103-1 261 0 0,164-12-344 0 0,15 1 0 0 0,-1-1 0 0 0,-24-3 0 0 0,-51-14-216 0 0,30 14-321 0 0,54 3 510 0 0,3 0-29 0 0,-4-2 1 0 0,4 2-1 0 0,-3 0 0 0 0,2 0 1 0 0,-1-1-1 0 0,0 1 0 0 0,0 0 0 0 0,1 0 1 0 0,-1 0-1 0 0,-3 1 96 0 0,5-1-166 0 0,0 0 124 0 0,0 2 0 0 0,0-2 0 0 0,-2 0 0 0 0,2 0 0 0 0,0 0 0 0 0,0 0 0 0 0,0 0 0 0 0,0 0 0 0 0,0 0 0 0 0,0 0 0 0 0,-1 0 0 0 0,1 0 0 0 0,0 0 0 0 0,0 0 0 0 0,-2 0 0 0 0,2 0 0 0 0,0 2 0 0 0,0-2 0 0 0,0 0-1 0 0,0 0 1 0 0,0-2 0 0 0,-1 2 0 0 0,1 0 0 0 0,0 0 0 0 0,-3 0 0 0 0,0 2-14 0 0,10 2 11 0 0,-1-1 34 0 0,3 0 0 0 0,-2 1 0 0 0,1-3 0 0 0,1 2 0 0 0,-2-1 0 0 0,2-1 0 0 0,11 3 0 0 0,-13-4 37 0 0,-1 2 0 0 0,0-1-1 0 0,1 1 1 0 0,7 3-1 0 0,-6-3-11 0 0,-1 2 0 0 0,0-2 0 0 0,10 1 0 0 0,9 2 137 0 0,-22-2-204 0 0,3-3-1 0 0,-4 2 1 0 0,3-1-1 0 0,0-1 0 0 0,0 0 1 0 0,7 0-1 0 0,30-1 315 0 0,65 2-1 0 0,-97-1-234 0 0,24-3 0 0 0,9 2 58 0 0,-20-1-128 0 0,1 1 0 0 0,0-2 0 0 0,29-7 1 0 0,-32 5 2 0 0,8 0 1 0 0,74-17 0 0 0,-98 22-60 0 0,2-1 0 0 0,-1-2 0 0 0,18 2 0 0 0,-38 18-23 0 0,13-16 150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7T19:12:12.782"/>
    </inkml:context>
    <inkml:brush xml:id="br0">
      <inkml:brushProperty name="width" value="0.01764" units="cm"/>
      <inkml:brushProperty name="height" value="0.01764" units="cm"/>
      <inkml:brushProperty name="color" value="#E71224"/>
    </inkml:brush>
  </inkml:definitions>
  <inkml:trace contextRef="#ctx0" brushRef="#br0">790 10 2096 0 0,'7'-10'17881'0'0,"-11"13"-17238"0"0,0 1-132 0 0,-1-1-1 0 0,-1-1 1 0 0,-9 3-1 0 0,-1 4-226 0 0,7-6-205 0 0,0-2-1 0 0,1 3 0 0 0,-1-1 0 0 0,-11 0 1 0 0,-23 6 148 0 0,23-2-129 0 0,-3-1 0 0 0,0-3 0 0 0,-29 4 0 0 0,-76 0 572 0 0,-38-2-468 0 0,127-7-154 0 0,25 0-21 0 0,1 2 0 0 0,-18 0-1 0 0,-1-1 13 0 0,6-2-14 0 0,12 0-25 0 0,12 2 0 0 0,1 1 0 0 0,-1 0 0 0 0,1-2 0 0 0,-2 2 0 0 0,2 0 0 0 0,-1 0 0 0 0,2 0 0 0 0,-3 0 0 0 0,-1-2 0 0 0,-38-1-136 0 0,62 14-72 0 0,33 5 272 0 0,-48-14-32 0 0,1-2-1 0 0,-2 1 0 0 0,2 2 1 0 0,9-3-1 0 0,10 1 4 0 0,-8 2 102 0 0,2-1-1 0 0,20-2 0 0 0,-9 2-25 0 0,4 3 118 0 0,-29-1-163 0 0,2-4-1 0 0,-2 1 0 0 0,2 1 0 0 0,10-2 0 0 0,-7 0-9 0 0,-1 0-1 0 0,16 3 0 0 0,-20-2-19 0 0,2 2 0 0 0,0-3 0 0 0,2 2 0 0 0,-2-2 0 0 0,12-2 0 0 0,69-5 73 0 0,-11 0-18 0 0,11 2-91 0 0,-49 0 124 0 0,-26 5-9 0 0,26-7-1 0 0,-21 4-635 0 0,-18 3 467 0 0,0 0 33 0 0,0 0 90 0 0,-1 1-66 0 0,-1 1-1 0 0,1-2 0 0 0,-1 1 1 0 0,-2 2-1 0 0,3-2 1 0 0,-1-1-1 0 0,-3 3 0 0 0,3-1 29 0 0,-11 3 4 0 0,0 1 1 0 0,0 0-1 0 0,-26 4 1 0 0,-43 7 178 0 0,71-15-284 0 0,-24 5 181 0 0,-1-3-1 0 0,-64 2 0 0 0,55-6-220 0 0,32 3 94 0 0,-26-3 1 0 0,2 0 23 0 0,30 0-6 0 0,1 0 0 0 0,-3 0 1 0 0,2 0-1 0 0,-1-3 0 0 0,0 3 0 0 0,-6-3 1 0 0,5 0 14 0 0,2 3 1 0 0,0-3-1 0 0,0 2 1 0 0,-9 1-1 0 0,-10-3 16 0 0,2-1-33 0 0,13 2 0 0 0,0 1 0 0 0,-13-1 0 0 0,-15-2-88 0 0,7-2 33 0 0,29 6-322 0 0,5 2 168 0 0,8 2 124 0 0,17 5 51 0 0,-11-5 55 0 0,18 6 1 0 0,-22-7-15 0 0,-2 1 1 0 0,3-1-1 0 0,-3-1 0 0 0,19 2 1 0 0,-19-3 62 0 0,0-1 1 0 0,17 6 0 0 0,-18-2-6 0 0,-1-4-1 0 0,1 3 1 0 0,0-3 0 0 0,14 2 0 0 0,-9-2-45 0 0,2 2 0 0 0,21 1 0 0 0,9 3 112 0 0,28-3-68 0 0,35 3 64 0 0,-94-5-141 0 0,-1-2-1 0 0,0 1 1 0 0,2-3 0 0 0,22-3-1 0 0,-34 3 1 0 0,7 2-90 0 0,7-2-110 0 0,-4-1 0 0 0,3 1 0 0 0,32-14 0 0 0,-43 14 285 0 0,-12 7 1 0 0,-15 9 169 0 0,1-5-65 0 0,-18 7 102 0 0,26-9-232 0 0,0-2 1 0 0,0 0-1 0 0,-1-1 1 0 0,-21 4-1 0 0,-115 11 609 0 0,119-17-806 0 0,-40-2-1 0 0,55-1 160 0 0,-19-7 0 0 0,22 5 2 0 0,2 3-1 0 0,-1-1 1 0 0,-12-2-1 0 0,-84-6 87 0 0,68 6-297 0 0,-27 2-357 0 0,53-2 338 0 0,-8 0-66 0 0,19 4 273 0 0,2 0 0 0 0,0 0 0 0 0,-1 0 0 0 0,-1 0-1 0 0,2 0 1 0 0,0 0 0 0 0,-1 0 0 0 0,-2 0 0 0 0,3 0 0 0 0,-1 0 0 0 0,1 1 0 0 0,-2-1 0 0 0,2 0 0 0 0,0 0 0 0 0,-1 0 0 0 0,-1 2-1 0 0,2-2 1 0 0,-1 1 0 0 0,-2-1 6 0 0,0 6-161 0 0,6-3-73 0 0,6 4 131 0 0,-8-7 109 0 0,-1 1 0 0 0,3-1 0 0 0,-2 0 0 0 0,1 2 0 0 0,-1-2 0 0 0,-1 1 0 0 0,2-1 0 0 0,0 0 0 0 0,1 0 0 0 0,-1 3 0 0 0,-1-3 0 0 0,-1 0 0 0 0,3 0 0 0 0,-2 0 0 0 0,-1 1 0 0 0,2-1 0 0 0,-1 0 0 0 0,-1 0 0 0 0,2 2 0 0 0,-1-2 0 0 0,-1 1 0 0 0,3-1 0 0 0,-3 0 0 0 0,2 2 0 0 0,-1 0 0 0 0,1 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7T19:12:12.773"/>
    </inkml:context>
    <inkml:brush xml:id="br0">
      <inkml:brushProperty name="width" value="0.01764" units="cm"/>
      <inkml:brushProperty name="height" value="0.01764" units="cm"/>
      <inkml:brushProperty name="color" value="#E71224"/>
    </inkml:brush>
  </inkml:definitions>
  <inkml:trace contextRef="#ctx0" brushRef="#br0">11 7 1808 0 0,'0'2'134'0'0,"0"-4"-104"0"0,0 2-30 0 0,0 0 0 0 0,0 0 0 0 0,0 0 0 0 0,0 0 0 0 0,0 0 0 0 0,0 0 0 0 0,0 0 0 0 0,0 0-1 0 0,0 0 1 0 0,0 0 0 0 0,0 0 0 0 0,0 0 0 0 0,0 0 0 0 0,0-1 0 0 0,0 1 0 0 0,0 0 0 0 0,0 0 0 0 0,0 0-1 0 0,0 0 1 0 0,0 0 0 0 0,0 0 0 0 0,0 0 0 0 0,0 0 0 0 0,0 0 0 0 0,0 0 0 0 0,0 0 0 0 0,0-3 0 0 0,0 3-1 0 0,0 0 1 0 0,0 0 0 0 0,0 0 0 0 0,0 0 0 0 0,0 0 0 0 0,0 0 0 0 0,0 0 0 0 0,0 0 0 0 0,0 0 0 0 0,0 0-1 0 0,-7-3 1 0 0,4 3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7T19:12:12.774"/>
    </inkml:context>
    <inkml:brush xml:id="br0">
      <inkml:brushProperty name="width" value="0.01764" units="cm"/>
      <inkml:brushProperty name="height" value="0.01764" units="cm"/>
      <inkml:brushProperty name="color" value="#FFFFFF"/>
    </inkml:brush>
  </inkml:definitions>
  <inkml:trace contextRef="#ctx0" brushRef="#br0">30 14 2112 0 0,'-27'-13'0'0'0,"24"13"0"0"0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7T19:12:12.775"/>
    </inkml:context>
    <inkml:brush xml:id="br0">
      <inkml:brushProperty name="width" value="0.01764" units="cm"/>
      <inkml:brushProperty name="height" value="0.01764" units="cm"/>
    </inkml:brush>
  </inkml:definitions>
  <inkml:trace contextRef="#ctx0" brushRef="#br0">283 384 456 0 0,'11'-4'10997'0'0,"-13"2"-10346"0"0,-1 1-1 0 0,0-1 0 0 0,0 1 1 0 0,0-2-1 0 0,1 1 0 0 0,-1 1 1 0 0,0 1-1 0 0,-1-2 1 0 0,1 1-1 0 0,0 1 0 0 0,-1 0 1 0 0,-3-3-1 0 0,-35 0 468 0 0,4-7-779 0 0,33 10-313 0 0,1-1 0 0 0,-1-1 1 0 0,2 2-1 0 0,-1-1 1 0 0,1-2-1 0 0,-6-1 1 0 0,-8-5 44 0 0,-9-5-153 0 0,19 9 90 0 0,-2 0 1 0 0,0-2-1 0 0,1 1 0 0 0,1-2 0 0 0,0 1 0 0 0,-14-14 1 0 0,20 17-9 0 0,-1 1 0 0 0,-2-1 0 0 0,3 0 0 0 0,-1 1 0 0 0,1 0 0 0 0,-2-2 0 0 0,2 2 0 0 0,-1-1 0 0 0,1-5 0 0 0,-2-3-5 0 0,0 5-4 0 0,3 0 0 0 0,-3-14 0 0 0,3 19 9 0 0,0 0 0 0 0,2 1 0 0 0,-2-2 0 0 0,0 2 0 0 0,1-2 0 0 0,-1 1 0 0 0,3 0 0 0 0,-3 0 0 0 0,1 1 0 0 0,1-2 0 0 0,6-14 0 0 0,-8 15 0 0 0,2-1 0 0 0,-2 2 0 0 0,1-1 0 0 0,-1 1 0 0 0,2-1 0 0 0,-2 1 0 0 0,2-2 0 0 0,0 2 0 0 0,-1 1 0 0 0,-1-2 0 0 0,3-1 0 0 0,19-12 0 0 0,24-8 0 0 0,-36 18 0 0 0,1 0 0 0 0,1 0 0 0 0,1 1 0 0 0,23-2 0 0 0,14-7 0 0 0,-36 9-6 0 0,0 2 1 0 0,0-2 0 0 0,18 1-1 0 0,8-1-15 0 0,36-2 36 0 0,-27 2-11 0 0,61 1-68 0 0,-86 3 96 0 0,48 2 144 0 0,-8-1 104 0 0,40 5-280 0 0,-51-2 188 0 0,34 5 125 0 0,-82-7-372 0 0,11 0 60 0 0,-4 1 0 0 0,1 1-1 0 0,14 3 1 0 0,-8 5 4 0 0,-15-11-6 0 0,-1 2 1 0 0,1-1 0 0 0,-1-1 0 0 0,0 2-1 0 0,1-2 1 0 0,5 1 0 0 0,-6-1 1 0 0,0 1 1 0 0,1 0 0 0 0,-1-2-1 0 0,0 3 1 0 0,1-1-1 0 0,-1-1 1 0 0,1 2 0 0 0,-2-2-1 0 0,1 3 1 0 0,1 0 0 0 0,-3-3-1 0 0,2 2 1 0 0,3 4-1 0 0,-3-4 1 0 0,-3-1-2 0 0,2-2 0 0 0,-1 2 0 0 0,-1 0 0 0 0,0-1 0 0 0,3 1 0 0 0,-2-1 0 0 0,-1 2 0 0 0,0-3 0 0 0,2 1 0 0 0,-2 1 0 0 0,0-1 0 0 0,0 1 0 0 0,1-1 0 0 0,-1 4 0 0 0,0-1 0 0 0,0 0 0 0 0,-1 1 0 0 0,1-1 0 0 0,-3 6 0 0 0,3-7 0 0 0,-9 43 0 0 0,-7-10 0 0 0,15-31 0 0 0,-3-1 0 0 0,1 1 0 0 0,-7 7 0 0 0,5-9 0 0 0,2 2 0 0 0,0-2 0 0 0,-2 1 0 0 0,2-1 0 0 0,-3 0 0 0 0,-4 6 0 0 0,-10 5 0 0 0,8-5 0 0 0,-2-3 0 0 0,2 1 0 0 0,-2 0 0 0 0,1-1 0 0 0,-28 7 0 0 0,38-12 0 0 0,-79 22-176 0 0,66-20 260 0 0,27-4-19 0 0,21-8-63 0 0,-18 5 19 0 0,24-8-1 0 0,-24 4 18 0 0,36-14 144 0 0,1-7-162 0 0,-46 25-20 0 0,-1 1 0 0 0,0 0 0 0 0,0-3 0 0 0,0 3 0 0 0,-1-1 0 0 0,0 0 0 0 0,1 0 0 0 0,-2-1 0 0 0,5-7 0 0 0,3 0 0 0 0,-1 3 0 0 0,5-21 0 0 0,-11 24 9 0 0,-3 3 0 0 0,0-1 0 0 0,1 0 0 0 0,-1-2 1 0 0,0 3-1 0 0,0-5 0 0 0,0 6-9 0 0,-1-7 28 0 0,1 9-23 0 0,0-1 0 0 0,0 1 0 0 0,0-2 1 0 0,-3 2-1 0 0,3-2 0 0 0,0 2 0 0 0,0 0 0 0 0,0-2 0 0 0,0 1 0 0 0,0 1 0 0 0,0 0 0 0 0,0-2 0 0 0,0 1 0 0 0,3 1 0 0 0,-3 0 0 0 0,0-4 102 0 0,1-1-296 0 0,-5 5 206 0 0,0 2 0 0 0,0-2 1 0 0,-1 1-1 0 0,1 1 1 0 0,0-1-1 0 0,-1 2 0 0 0,2-2 1 0 0,-5 4-1 0 0,-18 7-8 0 0,-68 16 175 0 0,1-2-122 0 0,41-13-52 0 0,-59 9-10 0 0,75-15 0 0 0,-105 11 64 0 0,112-16-37 0 0,2-2 1 0 0,-2 0-1 0 0,2-2 1 0 0,-33-5-1 0 0,29 3 108 0 0,15 2-152 0 0,1 1-1 0 0,-21-8 1 0 0,-25-7 60 0 0,15 6-26 0 0,33 6 9 0 0,2-2 0 0 0,-1 2 0 0 0,-11-9 0 0 0,13 7-18 0 0,7 5-16 0 0,-1-1 0 0 0,1-2 0 0 0,2 3-1 0 0,-2-2 1 0 0,-5-3 0 0 0,-9-10-31 0 0,17 16 39 0 0,0 0 0 0 0,-1 0 0 0 0,1 0 0 0 0,0 0 0 0 0,0-3 0 0 0,-3 3 0 0 0,3 0 0 0 0,0 0 1 0 0,0 0-1 0 0,0-1 0 0 0,0 1 0 0 0,0 0 0 0 0,-1 0 0 0 0,1 0 0 0 0,0 0 0 0 0,0-2 0 0 0,0 2 0 0 0,0 0 0 0 0,0-1 0 0 0,-2 1 0 0 0,2 0 0 0 0,0 0 0 0 0,0 0 0 0 0,0-2 0 0 0,0 2 0 0 0,0 0 1 0 0,0-2-1 0 0,0 2 0 0 0,0 0 0 0 0,0 0 0 0 0,0 0 0 0 0,0-2 0 0 0,0 2 0 0 0,0 0 0 0 0,2-1 0 0 0,-2 1 0 0 0,0 0 0 0 0,0 0 0 0 0,0 0 0 0 0,0 0 0 0 0,1-2 0 0 0,-1 1-19 0 0,0 1-1 0 0,3 0 0 0 0,-3-3 0 0 0,1 3 1 0 0,-1-1-1 0 0,2 1 0 0 0,-1 0 1 0 0,-1 0-1 0 0,2-2 0 0 0,-2 2 0 0 0,2 0 1 0 0,-2-1-1 0 0,2 1 0 0 0,1 0 1 0 0,79-18 175 0 0,24 0-340 0 0,68-8 177 0 0,-79 19-545 0 0,-40 9 1352 0 0,-49-2-852 0 0,-3 0 1 0 0,2 0-1 0 0,0 0 0 0 0,-1 0 1 0 0,0 2-1 0 0,-1-1 0 0 0,3-1 0 0 0,0 2 1 0 0,-3-1-1 0 0,0 2 0 0 0,2-2 1 0 0,4 4-1 0 0,-9-5 51 0 0,0 0 1 0 0,1 0-1 0 0,-1 3 0 0 0,0-3 1 0 0,0 0-1 0 0,2 0 1 0 0,-2 0-1 0 0,0 1 0 0 0,0-1 1 0 0,0 0-1 0 0,0 2 1 0 0,0-2-1 0 0,0 0 0 0 0,1 0 1 0 0,-1 1-1 0 0,0-1 1 0 0,0 0-1 0 0,0 2 0 0 0,0-2 1 0 0,0 0-1 0 0,0 0 1 0 0,0 1-1 0 0,0-1 0 0 0,0 3 1 0 0,0-3-1 0 0,0 0 1 0 0,0 0-1 0 0,0 0 0 0 0,0 1 1 0 0,-1-1-1 0 0,1 2 1 0 0,0-2-1 0 0,0 0 0 0 0,0 0 1 0 0,0 0-1 0 0,0 1 1 0 0,0-1-1 0 0,-2 0 0 0 0,2 2 1 0 0,-1-2 6 0 0,-1 4 0 0 0,0-4 0 0 0,-1 1 0 0 0,1 1 0 0 0,1-2 0 0 0,-1 1 0 0 0,-3 2 0 0 0,-2 0-4 0 0,-4 0 30 0 0,0 3-1 0 0,-3-3 0 0 0,-20 5 1 0 0,29-6-35 0 0,2-2 1 0 0,-3 0 0 0 0,3 0-1 0 0,-3 0 1 0 0,2 0-1 0 0,0 0 1 0 0,1-2-1 0 0,-3 2 1 0 0,3-1-1 0 0,-2 1 1 0 0,2-2-1 0 0,-8-3 1 0 0,11 3 2 0 0,2 1 0 0 0,0-1 0 0 0,-1-1 0 0 0,-1 2 0 0 0,3-1 0 0 0,-2 1 0 0 0,1-1 0 0 0,3-3 0 0 0,0 3-8 0 0,0-1 1 0 0,0 1-1 0 0,0 0 0 0 0,0 1 1 0 0,2-1-1 0 0,-1 1 0 0 0,8-2 0 0 0,41 2-58 0 0,-51 1 66 0 0,6 0 0 0 0,-1 0 0 0 0,1 0 0 0 0,-2 1 0 0 0,3 2 0 0 0,-3 0 0 0 0,2-2 0 0 0,9 6 0 0 0,-10-4 0 0 0,-1 0 0 0 0,-1 0 0 0 0,-1-3 0 0 0,16 3 0 0 0,-11-2 20 0 0,1-1 1 0 0,19-1-1 0 0,40-8 79 0 0,-32 8-87 0 0,49-4-32 0 0,-74 5-359 0 0,-4-2-942 0 0,-1 2 0 0 0,15 4 0 0 0,-21-4 969 0 0,-2 0 0 0 0,3 0 0 0 0,-3 1 0 0 0,2 1 1 0 0,0-2-1 0 0,-2 1 0 0 0,1-1 0 0 0,2 3 0 0 0,-3-2 0 0 0,1 1 0 0 0,2-2 0 0 0,-4 1 0 0 0,1 1 0 0 0,4 4 0 0 0,-1-3-5422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7T19:12:12.776"/>
    </inkml:context>
    <inkml:brush xml:id="br0">
      <inkml:brushProperty name="width" value="0.01764" units="cm"/>
      <inkml:brushProperty name="height" value="0.01764" units="cm"/>
    </inkml:brush>
  </inkml:definitions>
  <inkml:trace contextRef="#ctx0" brushRef="#br0">210 6 1840 0 0,'3'-4'14876'0'0,"-8"2"-14570"0"0,1 2 1 0 0,-1 0 0 0 0,1 0 0 0 0,0 0 0 0 0,-2 2 0 0 0,2-2 0 0 0,0 1 0 0 0,-1-1 0 0 0,-8 4-1 0 0,-4 2-150 0 0,-18 11 0 0 0,23-10-184 0 0,-48 29 70 0 0,56-33-20 0 0,1-3-22 0 0,2 4-1 0 0,-1-4 0 0 0,-2 4 0 0 0,3-3 0 0 0,-1 2 1 0 0,-2 0-1 0 0,3-2 0 0 0,-1 1 0 0 0,-1 5 0 0 0,2-4 116 0 0,-2 2 0 0 0,3 1 1 0 0,-1-2-1 0 0,1 2 0 0 0,-2-1 0 0 0,2 5 0 0 0,2-6 20 0 0,-1-1 1 0 0,-1-2-1 0 0,4 3 1 0 0,-2-2 0 0 0,-1 1-1 0 0,1 1 1 0 0,-1-3-1 0 0,3 1 1 0 0,-2 1-1 0 0,5 3 1 0 0,13 8 57 0 0,-13-10-95 0 0,-2-1 1 0 0,10 10-1 0 0,16 9 235 0 0,2-5-370 0 0,-30-14 52 0 0,2-1 0 0 0,0 2 0 0 0,-1-3 0 0 0,0 1 0 0 0,2 2 0 0 0,0-4 0 0 0,-2 1 0 0 0,6 2 0 0 0,-3-1 17 0 0,0-1-1 0 0,14 6 0 0 0,-13-3-27 0 0,-1-1-1 0 0,1-1 0 0 0,13 4 1 0 0,15 4-7 0 0,-2-3 38 0 0,-3-1-6 0 0,-11 1-29 0 0,2-2 0 0 0,40 6 0 0 0,-25-10 43 0 0,-21 1 6 0 0,24 2 0 0 0,-30-3-41 0 0,2 1 0 0 0,-2-2 0 0 0,1 0 0 0 0,11-2 0 0 0,28 2-61 0 0,-37 0 75 0 0,2 0 1 0 0,24-5-1 0 0,-1 0-22 0 0,-13 3 2 0 0,-3-2 1 0 0,2-1 0 0 0,-1 0-1 0 0,24-10 1 0 0,35-11-3 0 0,-57 16 85 0 0,1 0 1 0 0,30-19-1 0 0,-46 23-93 0 0,-7 5 4 0 0,0 1 0 0 0,-2-2 0 0 0,1 2-1 0 0,0-1 1 0 0,0-1 0 0 0,1 1 0 0 0,-2-2-1 0 0,2 3 1 0 0,-2-3 0 0 0,1 3 0 0 0,-2-3-1 0 0,3 3 1 0 0,-3-4 0 0 0,1 2 0 0 0,2 1-1 0 0,-2-5 1 0 0,1 6 4 0 0,-2-1 0 0 0,2-1 0 0 0,-2 1 0 0 0,1-2 0 0 0,2 2 0 0 0,-3-1 0 0 0,1 2 0 0 0,1-1 0 0 0,1-2 0 0 0,-1 3 0 0 0,-2-3 0 0 0,2 3 0 0 0,-2-1 0 0 0,1 1 0 0 0,-1-2 0 0 0,2 2 0 0 0,-2-1 0 0 0,1-1 0 0 0,-1 2 0 0 0,0-1 0 0 0,2-2 0 0 0,-2 3 0 0 0,0-1 0 0 0,0-1 0 0 0,2 2 0 0 0,-2-2 0 0 0,0 1 0 0 0,0-3 0 0 0,2 4-15 0 0,-2-2-1 0 0,0 1 0 0 0,0 1 1 0 0,0-2-1 0 0,0 0 1 0 0,1 2-1 0 0,-1-2 1 0 0,0 2-1 0 0,2-1 0 0 0,-2 1 1 0 0,0-2-1 0 0,1 1 1 0 0,-1 1-1 0 0,3 0 1 0 0,-2-4-1 0 0,8-6-130 0 0,-9 5 76 0 0,0-2-49 0 0,0 7 119 0 0,0 0 0 0 0,0-2 0 0 0,0 2 135 0 0,2-1-65 0 0,-2 1-57 0 0,0 0-1 0 0,0 0 0 0 0,0 0 1 0 0,0 0-1 0 0,0-3 1 0 0,0 3-1 0 0,0 0 0 0 0,0 0 1 0 0,0 0-1 0 0,0-1 1 0 0,0 1-1 0 0,0 0 0 0 0,0 0 1 0 0,0 0-1 0 0,0 0 1 0 0,0 0-1 0 0,0-2 0 0 0,0 2 1 0 0,0 0-1 0 0,0 0 1 0 0,0 0-1 0 0,0 0 0 0 0,0-1 1 0 0,0 1-1 0 0,0 0 1 0 0,0 0-1 0 0,0 0 0 0 0,0 0 1 0 0,-2 0-1 0 0,2 0 1 0 0,0-2-1 0 0,0 2 0 0 0,0 0 1 0 0,0-2 29 0 0,0 2-31 0 0,-10-3 53 0 0,-1-4 0 0 0,-9-5 0 0 0,-9-14-56 0 0,0 10-8 0 0,5 6 0 0 0,0-1-16 0 0,-12-1-68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7T19:12:12.777"/>
    </inkml:context>
    <inkml:brush xml:id="br0">
      <inkml:brushProperty name="width" value="0.01764" units="cm"/>
      <inkml:brushProperty name="height" value="0.01764" units="cm"/>
    </inkml:brush>
  </inkml:definitions>
  <inkml:trace contextRef="#ctx0" brushRef="#br0">1126 17 456 0 0,'0'-3'16854'0'0,"2"3"-16849"0"0,-2 0 1 0 0,0 0-1 0 0,0 0 0 0 0,0 0 0 0 0,0 0 0 0 0,0 0 0 0 0,0 0 0 0 0,0 0 0 0 0,0 0 0 0 0,0 0 0 0 0,0 0 1 0 0,0 0-1 0 0,0 0 0 0 0,0 0 0 0 0,0 0 0 0 0,0 0 0 0 0,0 0 0 0 0,0 0 0 0 0,0 0 0 0 0,0 0 0 0 0,0 0 1 0 0,0 0-1 0 0,0 0 0 0 0,0 0 0 0 0,0 0 0 0 0,0 0 0 0 0,0 0 0 0 0,0 0 0 0 0,0 0 0 0 0,0 0 0 0 0,1 0 1 0 0,-1 0-1 0 0,0 0 0 0 0,0 0 0 0 0,0 0 0 0 0,0 0 0 0 0,0 0 0 0 0,0 0 0 0 0,0 0 0 0 0,0 0 0 0 0,0 0 1 0 0,0 0-1 0 0,0 0 0 0 0,0 0 0 0 0,0 0 0 0 0,0 0 0 0 0,0 0 0 0 0,0 0 0 0 0,0 0 0 0 0,0 0 0 0 0,0 0 1 0 0,0 0-1 0 0,0 0 0 0 0,0 0 0 0 0,0 0 0 0 0,-1 0 0 0 0,1 0 0 0 0,0 0 0 0 0,0 0 0 0 0,0 3 0 0 0,0-3 1 0 0,0 0-1 0 0,-3 3 1382 0 0,-6 4 501 0 0,-7 4-856 0 0,12-8-893 0 0,0 0 0 0 0,-1 0 0 0 0,1 0 0 0 0,-8 3 0 0 0,-20 9 267 0 0,21-12-358 0 0,3 0 0 0 0,-15 5 1 0 0,17-7-45 0 0,-10 3 9 0 0,-16 9-1 0 0,22-7-2 0 0,0-2 0 0 0,-2 0-1 0 0,-17 5 1 0 0,-24 1 54 0 0,25-4 16 0 0,-40 5 0 0 0,-14-2-80 0 0,6-4 0 0 0,73-5 1 0 0,-4 0 20 0 0,-4 0 0 0 0,-10-4 0 0 0,18 4-18 0 0,-1 0 1 0 0,3 0-1 0 0,-2 0 1 0 0,1 0-1 0 0,-2 0 0 0 0,1 2 1 0 0,-4 0-1 0 0,6-2 2 0 0,-1 0 0 0 0,1 1 0 0 0,-2-1-1 0 0,0 0 1 0 0,1 0 0 0 0,1 3 0 0 0,-2-3 0 0 0,2 0-1 0 0,-2 0 1 0 0,1-3 0 0 0,1 3 0 0 0,-2 0 0 0 0,2 0-1 0 0,-2-1 1 0 0,-3-1 0 0 0,5 0 7 0 0,-2 2 1 0 0,-1-1-1 0 0,1 1 0 0 0,0-3 1 0 0,-2 3-1 0 0,2 0 0 0 0,2 0 0 0 0,-9 0 1 0 0,6 0-4 0 0,1 0 0 0 0,-1 0 0 0 0,1 0 0 0 0,0 0 1 0 0,-1-1-1 0 0,0 1 0 0 0,-4-3 0 0 0,2 1 31 0 0,3 2 0 0 0,-1-2-1 0 0,0 0 1 0 0,-1 2 0 0 0,-8 0 0 0 0,-11-3 113 0 0,24 2-153 0 0,-9-2 0 0 0,0 2 0 0 0,-15-9 0 0 0,-3 1 0 0 0,3 3 0 0 0,7 3 3 0 0,17 3-2 0 0,-2 0-1 0 0,0 0 0 0 0,2 0 0 0 0,-1 0 1 0 0,-1 0-1 0 0,1-1 0 0 0,1 1 1 0 0,-3 0-1 0 0,2 0 0 0 0,-1-2 1 0 0,2 2-1 0 0,-1 0 0 0 0,-1 0 1 0 0,2-1-1 0 0,-4-1 0 0 0,3 0 0 0 0,-1 0 0 0 0,-1 2 0 0 0,0-1 0 0 0,0 1 0 0 0,2-2 0 0 0,-3 2 0 0 0,2-1 0 0 0,-1 1 0 0 0,-4-3 0 0 0,-16-1 0 0 0,0-3 0 0 0,19 5 0 0 0,-2 0 0 0 0,0-2 0 0 0,3 3 0 0 0,-8-4 0 0 0,5 1-11 0 0,2 1-1 0 0,-2-1 1 0 0,2 0-1 0 0,-2 1 1 0 0,0-3 0 0 0,-2-3-1 0 0,5 6-15 0 0,0 2 1 0 0,-1-2-1 0 0,1 2 0 0 0,0-1 1 0 0,-9-1-1 0 0,-22-15 27 0 0,28 12-2954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7T19:12:12.778"/>
    </inkml:context>
    <inkml:brush xml:id="br0">
      <inkml:brushProperty name="width" value="0.01764" units="cm"/>
      <inkml:brushProperty name="height" value="0.01764" units="cm"/>
      <inkml:brushProperty name="color" value="#E71224"/>
    </inkml:brush>
  </inkml:definitions>
  <inkml:trace contextRef="#ctx0" brushRef="#br0">0 1 2112 0 0,'0'0'211'0'0,"0"0"0"0"0,2 0 0 0 0,-2 0 0 0 0,0 0-1 0 0,0 0 1 0 0,1 0 0 0 0,-1 0 0 0 0,0 0-1 0 0,0 0 1 0 0,0 0 0 0 0,0 0 0 0 0,3 0 0 0 0,-3 0-1 0 0,0 0 1 0 0,0 0 0 0 0,1 0 0 0 0,-1 0-1 0 0,0 0 1 0 0,0 2 0 0 0,0-2 0 0 0,0 0 0 0 0,0 0-1 0 0,2 0 1 0 0,-2 0 0 0 0,0 1 0 0 0,0-1-1 0 0,0 0 1 0 0,13 10 7686 0 0,-11-7-7332 0 0,1-2-366 0 0,0 1 1 0 0,1-1-1 0 0,1 3 1 0 0,-1-4 0 0 0,-1 2-1 0 0,0-1 1 0 0,1 1 0 0 0,1-1-1 0 0,3-1 1 0 0,6 3 528 0 0,21-2 0 0 0,-23-1-319 0 0,-2 0 1 0 0,20 3 0 0 0,85 13 606 0 0,-98-16-984 0 0,-1 2 0 0 0,36-4 0 0 0,10 2 48 0 0,-52 0-46 0 0,0 0-1 0 0,19-4 1 0 0,12 1 83 0 0,11 2-66 0 0,39 1 40 0 0,-75 0-11 0 0,-1-2 0 0 0,30-4 1 0 0,-23 3-42 0 0,114-21-159 0 0,-133 24 121 0 0,-3 0 0 0 0,-13 6 5 0 0,-21 5 2 0 0,-47 7 42 0 0,49-11-36 0 0,-9 0-64 0 0,8 2 35 0 0,-68 7 0 0 0,0-12 143 0 0,84-4-119 0 0,3 0 19 0 0,-27 1-1 0 0,34 1-27 0 0,0-2 0 0 0,0 0 0 0 0,-8-3 0 0 0,-14 3 0 0 0,-48 0 96 0 0,65 0-85 0 0,9 0-4 0 0,-1 0-1 0 0,1 0 1 0 0,2 0 0 0 0,-3 0-1 0 0,1 0 1 0 0,0 0-1 0 0,-6-4 1 0 0,6 4-7 0 0,0 0 0 0 0,0 0 0 0 0,1-2 0 0 0,-1 2 0 0 0,0 0 0 0 0,-6 2 0 0 0,5-2 0 0 0,1 0 0 0 0,0 0 0 0 0,-1 0 0 0 0,1 0 0 0 0,-6-2 0 0 0,-40-5 0 0 0,45 5 0 0 0,-30-5 0 0 0,21 4 0 0 0,7 3 0 0 0,6 0 0 0 0,4 0 0 0 0,-4 2 0 0 0,2-1 0 0 0,-1-1 0 0 0,1 2 0 0 0,-1-2 0 0 0,-1 2 0 0 0,3 0 0 0 0,0-1 0 0 0,8 10 0 0 0,1-6 26 0 0,-2-2-1 0 0,0 0 1 0 0,0 0-1 0 0,16 1 1 0 0,33 12 18 0 0,-30-13 39 0 0,12 3-26 0 0,-20-3 23 0 0,0 1-1 0 0,2-3 1 0 0,35-1 0 0 0,-31 0-95 0 0,-21 0 7 0 0,139-4 168 0 0,-123 3-128 0 0,15-1 140 0 0,59-10 0 0 0,-39 2-108 0 0,-50 8-100 0 0,-1 2 0 0 0,1-2 0 0 0,8 2 0 0 0,14-1-29 0 0,-46 12-357 0 0,5-5 479 0 0,0-2 0 0 0,0 1 0 0 0,1-2 0 0 0,-4 1 1 0 0,4-1-1 0 0,-18 0 0 0 0,-17 4-251 0 0,-2 0 100 0 0,36-6 23 0 0,-2 1-1 0 0,-20 5 1 0 0,21-4 72 0 0,-1 0-1 0 0,1-2 1 0 0,-17 2 0 0 0,16-3 1 0 0,0 0-1 0 0,-16 3 6 0 0,-35-3 1 0 0,2 3-8 0 0,53-3 0 0 0,-7 1 0 0 0,-2-2 0 0 0,-30-5 0 0 0,-33 2-91 0 0,69 1 95 0 0,3 3-1 0 0,-16 0 1 0 0,19 0-55 0 0,-1 3-240 0 0,13 3 217 0 0,-2-5 69 0 0,-2 3 0 0 0,1-2 0 0 0,1-1 0 0 0,-2 2 0 0 0,3-3 0 0 0,-2 4 0 0 0,1-4 1 0 0,-1 2-1 0 0,1-1 0 0 0,-1 1 0 0 0,2 0 0 0 0,2-2 0 0 0,-5 2 5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7T19:12:12.779"/>
    </inkml:context>
    <inkml:brush xml:id="br0">
      <inkml:brushProperty name="width" value="0.01764" units="cm"/>
      <inkml:brushProperty name="height" value="0.01764" units="cm"/>
      <inkml:brushProperty name="color" value="#E71224"/>
    </inkml:brush>
  </inkml:definitions>
  <inkml:trace contextRef="#ctx0" brushRef="#br0">36 20 1376 0 0,'0'0'217'0'0,"0"0"0"0"0,0 0 1 0 0,0-2-1 0 0,0 2 0 0 0,0 0 0 0 0,0 0 0 0 0,0 0 0 0 0,0 0 0 0 0,0-1 0 0 0,0 1 0 0 0,1 0 0 0 0,-1 0 0 0 0,0 0 0 0 0,0-3 1 0 0,0 3-1 0 0,0 0 0 0 0,0 0 0 0 0,0 0 0 0 0,0 0 0 0 0,2 0 0 0 0,-2 0 0 0 0,0 0 0 0 0,0-1 0 0 0,0 1 0 0 0,1 0 1 0 0,-1 0-1 0 0,0 0 0 0 0,0 0 0 0 0,0 0 0 0 0,0 0 0 0 0,3 0 0 0 0,-3 0 0 0 0,0 0 0 0 0,0 0 0 0 0,0 0 0 0 0,0 0 0 0 0,2 0 1 0 0,-2 0-1 0 0,0 0 0 0 0,0 0 0 0 0,0 0 0 0 0,1 0 0 0 0,-1 0 0 0 0,0 0 0 0 0,0 0 0 0 0,0 0 0 0 0,0 0 0 0 0,2 1 1 0 0,-2-1-1 0 0,0 0 0 0 0,0 0 0 0 0,0 0 0 0 0,1 0 0 0 0,-1 0 0 0 0,0 0 0 0 0,0 0 0 0 0,0 3 0 0 0,0-3 0 0 0,3 1 35 0 0,-2-1-1 0 0,-1 0 1 0 0,2 2 0 0 0,-1-2-1 0 0,-1 0 1 0 0,2 1-1 0 0,-1-1 1 0 0,-1 0-1 0 0,3 0 1 0 0,1 0-1 0 0,10 4 1370 0 0,-12-2-1556 0 0,0-2 0 0 0,-2 1 0 0 0,1-1 1 0 0,2 0-1 0 0,-3 0 0 0 0,1 0 0 0 0,1 0 0 0 0,-1 0 0 0 0,1 0 0 0 0,-2 0 0 0 0,1 0 1 0 0,2 0-1 0 0,-2 0 0 0 0,2 0 0 0 0,-3 0-2 0 0,2 0 0 0 0,0 0-1 0 0,0 0 1 0 0,-2 0 0 0 0,1 0 0 0 0,1 0 0 0 0,-2 0 0 0 0,1 0-1 0 0,2 0 1 0 0,-2 0 0 0 0,1 0 0 0 0,-2 0 0 0 0,3 2-1 0 0,1-1 14 0 0,1 2 0 0 0,-1-2 0 0 0,-1-1 0 0 0,0 2 0 0 0,2-2-1 0 0,-2 1 1 0 0,10-1 0 0 0,9 3 194 0 0,-7 0 35 0 0,-1 0 0 0 0,27-1 1 0 0,34 3 38 0 0,-45-3-166 0 0,45-4 0 0 0,-52 1-150 0 0,4-3 100 0 0,45-10 0 0 0,69-10 31 0 0,-76 14-235 0 0,-102 30 276 0 0,-52 3-13 0 0,37-11-113 0 0,-24 3-74 0 0,35-9 0 0 0,-2 2 0 0 0,-51-1 0 0 0,67-6 0 0 0,0-2 0 0 0,-45-8 0 0 0,33 9 0 0 0,12-2 0 0 0,5 2 2 0 0,15 0-4 0 0,1 0 0 0 0,2 0 0 0 0,-3 0 0 0 0,1 0 0 0 0,-11-4-1 0 0,14 3-46 0 0,0-1 0 0 0,-1 2-1 0 0,1 0 1 0 0,0 0-1 0 0,-1 0 1 0 0,1 0-1 0 0,-6 0 1 0 0,-7 2-65 0 0,2-1 130 0 0,8 2-5 0 0,6 0-6 0 0,6 0 26 0 0,-3 0 0 0 0,1 0 0 0 0,0 0-1 0 0,1-2 1 0 0,0 2 0 0 0,1 0 0 0 0,-2-2 0 0 0,-1 1 0 0 0,13 2 0 0 0,12 4 68 0 0,-23-6-76 0 0,1-1 1 0 0,1 1-1 0 0,0-2 0 0 0,0 1 0 0 0,7-1 1 0 0,-6 3 5 0 0,1-3 0 0 0,-2 2 0 0 0,13 1 0 0 0,-13 1 3 0 0,-1-4 1 0 0,1 1-1 0 0,0-1 0 0 0,2 2 1 0 0,7-4-1 0 0,7 4 30 0 0,39-4 127 0 0,3 2 6 0 0,34-1-136 0 0,-77 1-54 0 0,124-13 123 0 0,-28-10-128 0 0,-106 19 0 0 0,-96 25 512 0 0,15-6-409 0 0,-22 2 50 0 0,67-14-153 0 0,-71 8 0 0 0,62-8 0 0 0,23-1 0 0 0,0-1 0 0 0,0-1 0 0 0,-2 0 0 0 0,-11-1 0 0 0,2-1 0 0 0,-30 0 0 0 0,31 2 0 0 0,-39-5 0 0 0,50 5 0 0 0,1-2 0 0 0,-1 2 0 0 0,-10 2 0 0 0,-18-2 0 0 0,-12-3-64 0 0,26 6-696 0 0,71 24 1614 0 0,-38-24-930 0 0,-2 1 0 0 0,3-1 1 0 0,-1 1-1 0 0,0-1 1 0 0,1-1-1 0 0,14 2 0 0 0,64-1 291 0 0,30-10 80 0 0,-1-2-305 0 0,39 2 251 0 0,-138 7-243 0 0,-2 0 1 0 0,0-1 0 0 0,0-1-1 0 0,21-5 1 0 0,-11 0-16 0 0,-17 4-222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7T19:12:12.780"/>
    </inkml:context>
    <inkml:brush xml:id="br0">
      <inkml:brushProperty name="width" value="0.01764" units="cm"/>
      <inkml:brushProperty name="height" value="0.01764" units="cm"/>
      <inkml:brushProperty name="color" value="#E71224"/>
    </inkml:brush>
  </inkml:definitions>
  <inkml:trace contextRef="#ctx0" brushRef="#br0">770 6 456 0 0,'0'-6'9094'0'0,"-3"12"-1803"0"0,-4-3-5257 0 0,-24 5 1593 0 0,-12 11-3053 0 0,35-18-277 0 0,-5 5-233 0 0,-3-1 0 0 0,2-1 0 0 0,-28 2 0 0 0,-10 2 64 0 0,35-4 11 0 0,-39-1 0 0 0,-1 3 10 0 0,-16 6-96 0 0,0-8-53 0 0,66-4 0 0 0,-3 3 0 0 0,2-3 0 0 0,0-3 0 0 0,-1 3 0 0 0,2-1 0 0 0,-2-1 0 0 0,-12-2 0 0 0,9 0 0 0 0,-25-1 0 0 0,34 2 0 0 0,-3 3 0 0 0,3 0 0 0 0,-1-1 0 0 0,-6-2 0 0 0,7 1 0 0 0,-1 2 0 0 0,2-2 0 0 0,-1 0 0 0 0,-1 2 0 0 0,3 0 0 0 0,-2-1 0 0 0,0 1 0 0 0,-1 0 0 0 0,0 0 0 0 0,-3 0 0 0 0,4 0-6 0 0,1 1 0 0 0,-1-2 0 0 0,1 1 0 0 0,-2 0 0 0 0,1 0 0 0 0,-4-2 0 0 0,-12-2-24 0 0,16 4 0 0 0,0 0 1 0 0,-1 0-1 0 0,1 0 0 0 0,-1-1 1 0 0,1-1-1 0 0,-7 1 0 0 0,16 4-98 0 0,7 5 0 0 0,2-1 208 0 0,-12-4-53 0 0,0 0 1 0 0,2-2 0 0 0,-2-1-1 0 0,1 2 1 0 0,6 1-1 0 0,-9-3-20 0 0,1 3 0 0 0,-1-3 0 0 0,3 0 0 0 0,-2 1 0 0 0,-1 1 0 0 0,1-2 0 0 0,-1 1 0 0 0,3 1 0 0 0,0 2 0 0 0,-3-3-2 0 0,2 1 1 0 0,-2-2-1 0 0,1 1 0 0 0,-1 1 1 0 0,1-2-1 0 0,-1 2 0 0 0,2 0 1 0 0,0-2-1 0 0,-2 0 0 0 0,1 1 1 0 0,0-1-1 0 0,4 2 0 0 0,0-2 27 0 0,-2 1 0 0 0,4-1 0 0 0,-3 3 0 0 0,0-2 0 0 0,10 4 0 0 0,-9-5-30 0 0,-1 1 1 0 0,0 2-1 0 0,1-3 0 0 0,4 2 0 0 0,-4-2 41 0 0,1 0 0 0 0,-3 1-1 0 0,11 2 1 0 0,-5 0 7 0 0,0-2 0 0 0,0 1 0 0 0,0-1 0 0 0,0-1-1 0 0,13 0 1 0 0,25 2 45 0 0,-37-1-45 0 0,-1-1 0 0 0,25-1 1 0 0,11-1 54 0 0,-20 2-105 0 0,44-4 0 0 0,-14-3 0 0 0,-25 5 0 0 0,56-15 0 0 0,-72 13 0 0 0,-8 4 0 0 0,-2-2 0 0 0,3 1 0 0 0,-4 1 0 0 0,9-6 0 0 0,13 2 128 0 0,-35 11-10 0 0,8-7-108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892278-3F97-4A53-BB3F-8B35DF793B14}"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49DC74-ADDC-49D4-B0D9-266D11FBDF7B}" type="slidenum">
              <a:rPr lang="en-US" smtClean="0"/>
              <a:t>‹#›</a:t>
            </a:fld>
            <a:endParaRPr lang="en-US"/>
          </a:p>
        </p:txBody>
      </p:sp>
    </p:spTree>
    <p:extLst>
      <p:ext uri="{BB962C8B-B14F-4D97-AF65-F5344CB8AC3E}">
        <p14:creationId xmlns:p14="http://schemas.microsoft.com/office/powerpoint/2010/main" val="241453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I’d like the share with you today is all about this notion of Becoming Frontier.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You’re going to hear this expression a lot. Some of you may have heard it already in the industry. Effectively, what it means is becoming AI first in everything you do. </a:t>
            </a:r>
          </a:p>
          <a:p>
            <a:endParaRPr lang="en-US" dirty="0"/>
          </a:p>
          <a:p>
            <a:r>
              <a:rPr lang="en-US" dirty="0"/>
              <a:t>Before we dive into the deck, I’d first like to ask a few questions:</a:t>
            </a:r>
          </a:p>
          <a:p>
            <a:endParaRPr lang="en-US" dirty="0"/>
          </a:p>
          <a:p>
            <a:pPr marL="228600" indent="-228600">
              <a:buFont typeface="+mj-lt"/>
              <a:buAutoNum type="arabicPeriod"/>
            </a:pPr>
            <a:r>
              <a:rPr lang="en-US" dirty="0"/>
              <a:t>What are your primary business objectives with AI? </a:t>
            </a:r>
          </a:p>
          <a:p>
            <a:pPr marL="228600" indent="-228600">
              <a:buFont typeface="+mj-lt"/>
              <a:buAutoNum type="arabicPeriod"/>
            </a:pPr>
            <a:endParaRPr lang="en-US" dirty="0"/>
          </a:p>
          <a:p>
            <a:pPr marL="228600" indent="-228600">
              <a:buFont typeface="+mj-lt"/>
              <a:buAutoNum type="arabicPeriod"/>
            </a:pPr>
            <a:r>
              <a:rPr lang="en-US" dirty="0"/>
              <a:t>What would ‘good’ or ‘great’ look like if AI were to help achieve or accelerate your business goals and objectives?</a:t>
            </a:r>
          </a:p>
          <a:p>
            <a:pPr marL="228600" indent="-228600">
              <a:buFont typeface="+mj-lt"/>
              <a:buAutoNum type="arabicPeriod"/>
            </a:pPr>
            <a:endParaRPr lang="en-US" dirty="0"/>
          </a:p>
          <a:p>
            <a:pPr marL="228600" indent="-228600">
              <a:buFont typeface="+mj-lt"/>
              <a:buAutoNum type="arabicPeriod"/>
            </a:pPr>
            <a:r>
              <a:rPr lang="en-US" dirty="0"/>
              <a:t>Have you already tried Copilot, experimented with citizen development, and/or building your own AI solutions?</a:t>
            </a:r>
          </a:p>
          <a:p>
            <a:endParaRPr lang="en-US" dirty="0"/>
          </a:p>
          <a:p>
            <a:endParaRPr lang="en-US" dirty="0"/>
          </a:p>
        </p:txBody>
      </p:sp>
      <p:sp>
        <p:nvSpPr>
          <p:cNvPr id="4" name="Slide Number Placeholder 3"/>
          <p:cNvSpPr>
            <a:spLocks noGrp="1"/>
          </p:cNvSpPr>
          <p:nvPr>
            <p:ph type="sldNum" sz="quarter" idx="5"/>
          </p:nvPr>
        </p:nvSpPr>
        <p:spPr/>
        <p:txBody>
          <a:bodyPr/>
          <a:lstStyle/>
          <a:p>
            <a:fld id="{B949DC74-ADDC-49D4-B0D9-266D11FBDF7B}" type="slidenum">
              <a:rPr lang="en-US" smtClean="0"/>
              <a:t>1</a:t>
            </a:fld>
            <a:endParaRPr lang="en-US"/>
          </a:p>
        </p:txBody>
      </p:sp>
    </p:spTree>
    <p:extLst>
      <p:ext uri="{BB962C8B-B14F-4D97-AF65-F5344CB8AC3E}">
        <p14:creationId xmlns:p14="http://schemas.microsoft.com/office/powerpoint/2010/main" val="177646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rgbClr val="191919"/>
                </a:solidFill>
                <a:latin typeface="Segoe UI" panose="020B0502040204020203" pitchFamily="34" charset="0"/>
              </a:rPr>
              <a:t>Holland America is an interesting example</a:t>
            </a:r>
          </a:p>
          <a:p>
            <a:pPr algn="l"/>
            <a:endParaRPr lang="en-US" b="1" dirty="0">
              <a:solidFill>
                <a:srgbClr val="191919"/>
              </a:solidFill>
              <a:latin typeface="Segoe UI" panose="020B0502040204020203" pitchFamily="34" charset="0"/>
            </a:endParaRPr>
          </a:p>
          <a:p>
            <a:pPr algn="l"/>
            <a:r>
              <a:rPr lang="en-US" dirty="0">
                <a:solidFill>
                  <a:srgbClr val="191919"/>
                </a:solidFill>
                <a:latin typeface="Segoe UI" panose="020B0502040204020203" pitchFamily="34" charset="0"/>
              </a:rPr>
              <a:t>Holland America, </a:t>
            </a:r>
          </a:p>
          <a:p>
            <a:pPr algn="l"/>
            <a:r>
              <a:rPr lang="en-US" dirty="0">
                <a:solidFill>
                  <a:srgbClr val="191919"/>
                </a:solidFill>
                <a:latin typeface="Segoe UI" panose="020B0502040204020203" pitchFamily="34" charset="0"/>
              </a:rPr>
              <a:t>Cruise line </a:t>
            </a:r>
          </a:p>
          <a:p>
            <a:pPr algn="l"/>
            <a:r>
              <a:rPr lang="en-US" dirty="0">
                <a:solidFill>
                  <a:srgbClr val="191919"/>
                </a:solidFill>
                <a:latin typeface="Segoe UI" panose="020B0502040204020203" pitchFamily="34" charset="0"/>
              </a:rPr>
              <a:t>Been around150 Years</a:t>
            </a:r>
          </a:p>
          <a:p>
            <a:pPr algn="l"/>
            <a:r>
              <a:rPr lang="en-US" dirty="0">
                <a:solidFill>
                  <a:srgbClr val="191919"/>
                </a:solidFill>
                <a:latin typeface="Segoe UI" panose="020B0502040204020203" pitchFamily="34" charset="0"/>
              </a:rPr>
              <a:t>with ports across all 7 continents</a:t>
            </a:r>
          </a:p>
          <a:p>
            <a:pPr algn="l"/>
            <a:endParaRPr lang="en-US" dirty="0">
              <a:solidFill>
                <a:srgbClr val="191919"/>
              </a:solidFill>
              <a:latin typeface="Segoe UI" panose="020B0502040204020203" pitchFamily="34" charset="0"/>
            </a:endParaRPr>
          </a:p>
          <a:p>
            <a:pPr algn="l"/>
            <a:r>
              <a:rPr lang="en-US" dirty="0">
                <a:solidFill>
                  <a:srgbClr val="191919"/>
                </a:solidFill>
                <a:latin typeface="Segoe UI" panose="020B0502040204020203" pitchFamily="34" charset="0"/>
              </a:rPr>
              <a:t>Handful of months they build two versions of their customer bookings agent </a:t>
            </a:r>
          </a:p>
          <a:p>
            <a:pPr algn="l"/>
            <a:r>
              <a:rPr lang="en-US" dirty="0">
                <a:solidFill>
                  <a:srgbClr val="191919"/>
                </a:solidFill>
                <a:latin typeface="Segoe UI" panose="020B0502040204020203" pitchFamily="34" charset="0"/>
              </a:rPr>
              <a:t>HAL – Anna</a:t>
            </a:r>
          </a:p>
          <a:p>
            <a:pPr algn="l"/>
            <a:r>
              <a:rPr lang="en-US" dirty="0">
                <a:solidFill>
                  <a:srgbClr val="191919"/>
                </a:solidFill>
                <a:latin typeface="Segoe UI" panose="020B0502040204020203" pitchFamily="34" charset="0"/>
              </a:rPr>
              <a:t>They came to us looking for a way to increase revenues and provide an upleveled digital concierge experience</a:t>
            </a:r>
          </a:p>
          <a:p>
            <a:pPr algn="l"/>
            <a:endParaRPr lang="en-US" dirty="0">
              <a:solidFill>
                <a:srgbClr val="191919"/>
              </a:solidFill>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D3DBE041-5356-49DF-A2E9-C2F273151E5B}" type="slidenum">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8427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283C6-0E8B-4715-9FD1-F074C728F3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96BC7-409C-B8E8-B6A6-8661863346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838EA9-3B87-CE1D-7C0E-7377FB9DDB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1DE7D0D-AD76-886F-63BA-819EC9C63C12}"/>
              </a:ext>
            </a:extLst>
          </p:cNvPr>
          <p:cNvSpPr>
            <a:spLocks noGrp="1"/>
          </p:cNvSpPr>
          <p:nvPr>
            <p:ph type="sldNum" sz="quarter" idx="5"/>
          </p:nvPr>
        </p:nvSpPr>
        <p:spPr/>
        <p:txBody>
          <a:bodyPr/>
          <a:lstStyle/>
          <a:p>
            <a:pPr marL="0" marR="0" lvl="0" indent="0" algn="r" defTabSz="978829"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8829"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971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6E3FF-A28C-0F5A-49E1-A43BD04CA7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A3409-0F7D-1FE1-FAEA-A5AF178555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8472A8-A2E7-0B4A-C44A-C7B1C4253501}"/>
              </a:ext>
            </a:extLst>
          </p:cNvPr>
          <p:cNvSpPr>
            <a:spLocks noGrp="1"/>
          </p:cNvSpPr>
          <p:nvPr>
            <p:ph type="body" idx="1"/>
          </p:nvPr>
        </p:nvSpPr>
        <p:spPr/>
        <p:txBody>
          <a:bodyPr/>
          <a:lstStyle/>
          <a:p>
            <a:r>
              <a:rPr lang="en-US" sz="1200" b="0" i="0" kern="1200">
                <a:solidFill>
                  <a:schemeClr val="tx1"/>
                </a:solidFill>
                <a:effectLst/>
                <a:latin typeface="+mn-lt"/>
                <a:ea typeface="+mn-ea"/>
                <a:cs typeface="+mn-cs"/>
              </a:rPr>
              <a:t>Let’s shift gears into the demo.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This demo shows how the </a:t>
            </a:r>
            <a:r>
              <a:rPr lang="en-US" sz="1200" b="0" i="0" kern="1200" err="1">
                <a:solidFill>
                  <a:schemeClr val="tx1"/>
                </a:solidFill>
                <a:effectLst/>
                <a:latin typeface="+mn-lt"/>
                <a:ea typeface="+mn-ea"/>
                <a:cs typeface="+mn-cs"/>
              </a:rPr>
              <a:t>Zava’s</a:t>
            </a:r>
            <a:r>
              <a:rPr lang="en-US" sz="1200" b="0" i="0" kern="1200">
                <a:solidFill>
                  <a:schemeClr val="tx1"/>
                </a:solidFill>
                <a:effectLst/>
                <a:latin typeface="+mn-lt"/>
                <a:ea typeface="+mn-ea"/>
                <a:cs typeface="+mn-cs"/>
              </a:rPr>
              <a:t> marketing team uses Copilot plus agents to explore new markets for fiber innovation, leading to a proposal for smart uniforms in pro sports—approved by leadership and moving into launch.</a:t>
            </a:r>
            <a:endParaRPr lang="en-US"/>
          </a:p>
        </p:txBody>
      </p:sp>
      <p:sp>
        <p:nvSpPr>
          <p:cNvPr id="4" name="Slide Number Placeholder 3">
            <a:extLst>
              <a:ext uri="{FF2B5EF4-FFF2-40B4-BE49-F238E27FC236}">
                <a16:creationId xmlns:a16="http://schemas.microsoft.com/office/drawing/2014/main" id="{22F8C8C5-519A-CF05-E9D1-14A82197C0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6EB9B5-7772-42EF-A696-F72FC47D872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6744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36760-9DC9-2BDA-8410-0AF8A18A53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DCC14-2E0D-28A3-A852-8F733EB4C5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588D6B-93BB-9C64-B720-9D2B7F31BE64}"/>
              </a:ext>
            </a:extLst>
          </p:cNvPr>
          <p:cNvSpPr>
            <a:spLocks noGrp="1"/>
          </p:cNvSpPr>
          <p:nvPr>
            <p:ph type="body" idx="1"/>
          </p:nvPr>
        </p:nvSpPr>
        <p:spPr/>
        <p:txBody>
          <a:bodyPr/>
          <a:lstStyle/>
          <a:p>
            <a:r>
              <a:rPr lang="en-US" sz="1200" b="0" i="0" kern="1200">
                <a:solidFill>
                  <a:schemeClr val="tx1"/>
                </a:solidFill>
                <a:effectLst/>
                <a:latin typeface="+mn-lt"/>
                <a:ea typeface="+mn-ea"/>
                <a:cs typeface="+mn-cs"/>
              </a:rPr>
              <a:t>Moving onto the next demo.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This demo shows how the Zava marketing team uses Copilot Studio to create an agent that builds out a launch plan, identifies the inventory schedule, and writes out a go-to-market strategy for the new fiber for smart uniforms in pro sports, which was approved by leadership.</a:t>
            </a:r>
            <a:endParaRPr lang="en-US"/>
          </a:p>
        </p:txBody>
      </p:sp>
      <p:sp>
        <p:nvSpPr>
          <p:cNvPr id="4" name="Slide Number Placeholder 3">
            <a:extLst>
              <a:ext uri="{FF2B5EF4-FFF2-40B4-BE49-F238E27FC236}">
                <a16:creationId xmlns:a16="http://schemas.microsoft.com/office/drawing/2014/main" id="{13DEE5FD-27A0-0C5B-A881-8C6ED5F6A3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6EB9B5-7772-42EF-A696-F72FC47D872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7934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90A26-188F-5BEA-A837-0CC744198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33B434-2EFD-9EC9-08DD-7483422D7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25D655-40D2-F7F9-3B38-918D2EE84B8C}"/>
              </a:ext>
            </a:extLst>
          </p:cNvPr>
          <p:cNvSpPr>
            <a:spLocks noGrp="1"/>
          </p:cNvSpPr>
          <p:nvPr>
            <p:ph type="body" idx="1"/>
          </p:nvPr>
        </p:nvSpPr>
        <p:spPr/>
        <p:txBody>
          <a:bodyPr/>
          <a:lstStyle/>
          <a:p>
            <a:r>
              <a:rPr lang="en-US"/>
              <a:t>You can see in a matter of minutes how an AI-first business process unlocks a tremendous amount of value. </a:t>
            </a:r>
          </a:p>
          <a:p>
            <a:endParaRPr lang="en-US"/>
          </a:p>
          <a:p>
            <a:r>
              <a:rPr lang="en-US"/>
              <a:t>Agents and Copilot coming together, unlocking human ambition to go and build this board-level presentation to create a product launch. </a:t>
            </a:r>
          </a:p>
          <a:p>
            <a:endParaRPr lang="en-US"/>
          </a:p>
          <a:p>
            <a:r>
              <a:rPr lang="en-US"/>
              <a:t>the combination of all of the richness of M365 Copilot, Copilot Chat, Copilot Studio, creating multiple agents working together in these AI-first business solutions to enrich the experience of all of the employees at Zava – </a:t>
            </a:r>
          </a:p>
          <a:p>
            <a:endParaRPr lang="en-US"/>
          </a:p>
          <a:p>
            <a:r>
              <a:rPr lang="en-US"/>
              <a:t>helping them research insights, break through, launch an awesome product to market to sell the sports leagues around the world and go public, creating an awesome experience for the Zava employees. </a:t>
            </a:r>
          </a:p>
        </p:txBody>
      </p:sp>
      <p:sp>
        <p:nvSpPr>
          <p:cNvPr id="4" name="Slide Number Placeholder 3">
            <a:extLst>
              <a:ext uri="{FF2B5EF4-FFF2-40B4-BE49-F238E27FC236}">
                <a16:creationId xmlns:a16="http://schemas.microsoft.com/office/drawing/2014/main" id="{7CD5881B-38BC-0C08-C97D-05C3D04B58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6EB9B5-7772-42EF-A696-F72FC47D872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662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3BB20-D886-6F1C-393B-81BDF6A33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53396-CF88-BD74-F4D7-DD915ED87E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BF5EF1-6D31-BE13-D31E-6502736E8047}"/>
              </a:ext>
            </a:extLst>
          </p:cNvPr>
          <p:cNvSpPr>
            <a:spLocks noGrp="1"/>
          </p:cNvSpPr>
          <p:nvPr>
            <p:ph type="body" idx="1"/>
          </p:nvPr>
        </p:nvSpPr>
        <p:spPr/>
        <p:txBody>
          <a:bodyPr/>
          <a:lstStyle/>
          <a:p>
            <a:r>
              <a:rPr lang="en-US"/>
              <a:t>You can see in a matter of minutes how an AI-first business process unlocks a tremendous amount of value. </a:t>
            </a:r>
          </a:p>
          <a:p>
            <a:endParaRPr lang="en-US"/>
          </a:p>
          <a:p>
            <a:r>
              <a:rPr lang="en-US"/>
              <a:t>Agents and Copilot coming together, unlocking human ambition to go and build this board-level presentation to create a product launch. </a:t>
            </a:r>
          </a:p>
          <a:p>
            <a:endParaRPr lang="en-US"/>
          </a:p>
          <a:p>
            <a:r>
              <a:rPr lang="en-US"/>
              <a:t>the combination of all of the richness of M365 Copilot, Copilot Chat, Copilot Studio, creating multiple agents working together in these AI-first business solutions to enrich the experience of all of the employees at Zava – </a:t>
            </a:r>
          </a:p>
          <a:p>
            <a:endParaRPr lang="en-US"/>
          </a:p>
          <a:p>
            <a:r>
              <a:rPr lang="en-US"/>
              <a:t>helping them research insights, break through, launch an awesome product to market to sell the sports leagues around the world and go public, creating an awesome experience for the Zava employees. </a:t>
            </a:r>
          </a:p>
        </p:txBody>
      </p:sp>
      <p:sp>
        <p:nvSpPr>
          <p:cNvPr id="4" name="Slide Number Placeholder 3">
            <a:extLst>
              <a:ext uri="{FF2B5EF4-FFF2-40B4-BE49-F238E27FC236}">
                <a16:creationId xmlns:a16="http://schemas.microsoft.com/office/drawing/2014/main" id="{245DCE03-5A65-80A8-1E06-1656DF4DFB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6EB9B5-7772-42EF-A696-F72FC47D872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4816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A5704-80C7-67F8-AE13-C11D2C97A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8BAA90-B506-9397-5130-705D2891A8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49591C-09CB-697E-B06D-B8B62450D1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1200" b="0" i="0" u="none" strike="noStrike" kern="1200" cap="none" spc="0" normalizeH="0" baseline="0" noProof="0" dirty="0">
                <a:ln>
                  <a:noFill/>
                </a:ln>
                <a:solidFill>
                  <a:srgbClr val="243A5E"/>
                </a:solidFill>
                <a:effectLst/>
                <a:uLnTx/>
                <a:uFillTx/>
                <a:latin typeface="Segoe Sans Display"/>
                <a:ea typeface="+mn-ea"/>
                <a:cs typeface="Segoe Sans Display"/>
              </a:rPr>
              <a:t>Let’s start with Chat, which is grounded in both web and work data. </a:t>
            </a:r>
          </a:p>
          <a:p>
            <a:pPr marL="0" marR="0" lvl="0" indent="0" algn="l" defTabSz="914400" rtl="0" eaLnBrk="1" fontAlgn="auto" latinLnBrk="0" hangingPunct="1">
              <a:lnSpc>
                <a:spcPct val="100000"/>
              </a:lnSpc>
              <a:spcBef>
                <a:spcPts val="600"/>
              </a:spcBef>
              <a:spcAft>
                <a:spcPts val="1200"/>
              </a:spcAft>
              <a:buClrTx/>
              <a:buSzTx/>
              <a:buFontTx/>
              <a:buNone/>
              <a:tabLst/>
              <a:defRPr/>
            </a:pPr>
            <a:endParaRPr kumimoji="0" lang="en-US" sz="1200" b="0" i="0" u="none" strike="noStrike" kern="1200" cap="none" spc="0" normalizeH="0" baseline="0" noProof="0" dirty="0">
              <a:ln>
                <a:noFill/>
              </a:ln>
              <a:solidFill>
                <a:srgbClr val="243A5E"/>
              </a:solidFill>
              <a:effectLst/>
              <a:uLnTx/>
              <a:uFillTx/>
              <a:latin typeface="Segoe Sans Display"/>
              <a:ea typeface="+mn-ea"/>
              <a:cs typeface="Segoe Sans Display"/>
            </a:endParaRPr>
          </a:p>
          <a:p>
            <a:pPr marL="0" marR="0" lvl="0" indent="0" algn="l" defTabSz="914400" rtl="0" eaLnBrk="1" fontAlgn="auto" latinLnBrk="0" hangingPunct="1">
              <a:lnSpc>
                <a:spcPct val="100000"/>
              </a:lnSpc>
              <a:spcBef>
                <a:spcPts val="600"/>
              </a:spcBef>
              <a:spcAft>
                <a:spcPts val="1200"/>
              </a:spcAft>
              <a:buClrTx/>
              <a:buSzTx/>
              <a:buFontTx/>
              <a:buNone/>
              <a:tabLst/>
              <a:defRPr/>
            </a:pPr>
            <a:r>
              <a:rPr lang="en-US" sz="1200" b="0" dirty="0">
                <a:latin typeface="Segoe Sans Display"/>
                <a:cs typeface="Segoe Sans Display"/>
              </a:rPr>
              <a:t>With Copilot Chat, you get personalized, context-aware support through natural language interactions, directly within your workflow, drawing from both the web and your work data. </a:t>
            </a:r>
            <a:r>
              <a:rPr lang="en-US" sz="1200" b="0" dirty="0">
                <a:solidFill>
                  <a:srgbClr val="243A5E"/>
                </a:solidFill>
                <a:latin typeface="Segoe Sans Display"/>
                <a:cs typeface="Segoe Sans Display"/>
              </a:rPr>
              <a:t>Get answers, stay updated, and create content—it’s all powered by advanced AI models and made secure with enterprise data protection</a:t>
            </a:r>
            <a:r>
              <a:rPr lang="en-US" sz="1200" b="0" dirty="0">
                <a:solidFill>
                  <a:srgbClr val="243A5E"/>
                </a:solidFill>
                <a:latin typeface="+mn-lt"/>
                <a:cs typeface="Segoe Sans Display"/>
              </a:rPr>
              <a:t>.</a:t>
            </a:r>
            <a:r>
              <a:rPr lang="en-US" sz="1200" b="0" dirty="0">
                <a:solidFill>
                  <a:srgbClr val="243A5E"/>
                </a:solidFill>
                <a:ea typeface="+mn-lt"/>
                <a:cs typeface="Segoe UI"/>
              </a:rPr>
              <a:t> </a:t>
            </a:r>
            <a:r>
              <a:rPr kumimoji="0" lang="en-US" sz="1200" b="0" i="0" u="none" strike="noStrike" kern="1200" cap="none" spc="0" normalizeH="0" baseline="0" noProof="0" dirty="0">
                <a:ln>
                  <a:noFill/>
                </a:ln>
                <a:solidFill>
                  <a:srgbClr val="243A5E"/>
                </a:solidFill>
                <a:effectLst/>
                <a:uLnTx/>
                <a:uFillTx/>
                <a:latin typeface="Segoe UI"/>
                <a:ea typeface="+mn-lt"/>
                <a:cs typeface="Segoe UI"/>
              </a:rPr>
              <a:t>These interactions are personalized to your needs, drawing on previous chats, work profiles, and custom instructions. </a:t>
            </a:r>
            <a:r>
              <a:rPr lang="en-US" sz="1200" b="0" dirty="0">
                <a:latin typeface="Segoe Sans Display"/>
                <a:cs typeface="Segoe Sans Display"/>
              </a:rPr>
              <a:t>You can also invoke agents to automate tasks, such as performing research or generating reports. Or you can create a custom agents tailored to fit your unique needs - - more on that later.</a:t>
            </a:r>
            <a:endParaRPr lang="en-US" sz="1200" dirty="0">
              <a:latin typeface="Segoe Sans Display"/>
              <a:cs typeface="Segoe Sans Display"/>
            </a:endParaRPr>
          </a:p>
          <a:p>
            <a:pPr marL="0" marR="0" lvl="0" indent="0" algn="l" defTabSz="914400" rtl="0" eaLnBrk="1" fontAlgn="auto" latinLnBrk="0" hangingPunct="1">
              <a:lnSpc>
                <a:spcPct val="100000"/>
              </a:lnSpc>
              <a:spcBef>
                <a:spcPts val="600"/>
              </a:spcBef>
              <a:spcAft>
                <a:spcPts val="1200"/>
              </a:spcAft>
              <a:buClrTx/>
              <a:buSzTx/>
              <a:buFontTx/>
              <a:buNone/>
              <a:tabLst/>
              <a:defRPr/>
            </a:pPr>
            <a:endParaRPr kumimoji="0" lang="en-US" sz="1200" b="0" i="0" u="none" strike="noStrike" kern="1200" cap="none" spc="0" normalizeH="0" baseline="0" noProof="0" dirty="0">
              <a:ln>
                <a:noFill/>
              </a:ln>
              <a:solidFill>
                <a:srgbClr val="243A5E"/>
              </a:solidFill>
              <a:effectLst/>
              <a:uLnTx/>
              <a:uFillTx/>
              <a:latin typeface="Segoe UI"/>
              <a:ea typeface="+mn-lt"/>
              <a:cs typeface="Segoe UI"/>
            </a:endParaRP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1200" b="0" i="0" u="none" strike="noStrike" kern="1200" cap="none" spc="0" normalizeH="0" baseline="0" noProof="0" dirty="0">
                <a:ln>
                  <a:noFill/>
                </a:ln>
                <a:solidFill>
                  <a:srgbClr val="243A5E"/>
                </a:solidFill>
                <a:effectLst/>
                <a:uLnTx/>
                <a:uFillTx/>
                <a:latin typeface="Segoe UI"/>
                <a:ea typeface="+mn-lt"/>
                <a:cs typeface="Segoe UI"/>
              </a:rPr>
              <a:t>You can </a:t>
            </a:r>
            <a:r>
              <a:rPr kumimoji="0" lang="en-US" sz="1200" b="0" i="0" u="none" strike="noStrike" kern="1200" cap="none" spc="0" normalizeH="0" baseline="0" noProof="0" dirty="0">
                <a:ln>
                  <a:noFill/>
                </a:ln>
                <a:solidFill>
                  <a:srgbClr val="000000"/>
                </a:solidFill>
                <a:effectLst/>
                <a:uLnTx/>
                <a:uFillTx/>
                <a:latin typeface="Segoe Sans Display"/>
                <a:ea typeface="+mn-ea"/>
                <a:cs typeface="Segoe Sans Display"/>
              </a:rPr>
              <a:t>transform Copilot responses into flexible pages designed for sharing, refining, and collaboration using Copilot Pages, which provides a durable space for real-time co-editing. You can then convert that content into other formats like Word for additional editing, distribution, or reuse.</a:t>
            </a:r>
            <a:endParaRPr kumimoji="0" lang="en-US" sz="1200" b="0" i="0" u="none" strike="noStrike" kern="1200" cap="none" spc="0" normalizeH="0" baseline="0" noProof="0" dirty="0">
              <a:ln>
                <a:noFill/>
              </a:ln>
              <a:solidFill>
                <a:srgbClr val="243A5E"/>
              </a:solidFill>
              <a:effectLst/>
              <a:uLnTx/>
              <a:uFillTx/>
              <a:latin typeface="Segoe UI"/>
              <a:ea typeface="+mn-lt"/>
              <a:cs typeface="Segoe UI"/>
            </a:endParaRPr>
          </a:p>
          <a:p>
            <a:pPr marL="0" marR="0" lvl="0" indent="0" algn="l" defTabSz="914400" rtl="0" eaLnBrk="1" fontAlgn="auto" latinLnBrk="0" hangingPunct="1">
              <a:lnSpc>
                <a:spcPct val="100000"/>
              </a:lnSpc>
              <a:spcBef>
                <a:spcPts val="600"/>
              </a:spcBef>
              <a:spcAft>
                <a:spcPts val="1200"/>
              </a:spcAft>
              <a:buClrTx/>
              <a:buSzTx/>
              <a:buFontTx/>
              <a:buNone/>
              <a:tabLst/>
              <a:defRPr/>
            </a:pPr>
            <a:endParaRPr lang="en-US" sz="1200" b="1" dirty="0">
              <a:latin typeface="Segoe Sans Display"/>
              <a:cs typeface="Segoe Sans Display"/>
            </a:endParaRPr>
          </a:p>
          <a:p>
            <a:pPr marL="0" indent="0">
              <a:spcBef>
                <a:spcPts val="600"/>
              </a:spcBef>
              <a:spcAft>
                <a:spcPts val="1200"/>
              </a:spcAft>
              <a:buNone/>
              <a:defRPr/>
            </a:pPr>
            <a:endParaRPr lang="en-US" sz="1200" dirty="0">
              <a:latin typeface="Segoe Sans Display"/>
              <a:cs typeface="Segoe Sans Display"/>
            </a:endParaRPr>
          </a:p>
          <a:p>
            <a:endParaRPr lang="en-US" dirty="0"/>
          </a:p>
          <a:p>
            <a:endParaRPr lang="en-US" dirty="0"/>
          </a:p>
        </p:txBody>
      </p:sp>
      <p:sp>
        <p:nvSpPr>
          <p:cNvPr id="4" name="Slide Number Placeholder 3">
            <a:extLst>
              <a:ext uri="{FF2B5EF4-FFF2-40B4-BE49-F238E27FC236}">
                <a16:creationId xmlns:a16="http://schemas.microsoft.com/office/drawing/2014/main" id="{423EBD3F-F25C-017C-D45F-2C7D3631D57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683430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86B05-7A31-F847-7DB5-5DEB857B0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A676F-D22C-A735-E914-D1FABCB37A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01650B-C8A7-70C1-F28D-EFC6ACD4D0CC}"/>
              </a:ext>
            </a:extLst>
          </p:cNvPr>
          <p:cNvSpPr>
            <a:spLocks noGrp="1"/>
          </p:cNvSpPr>
          <p:nvPr>
            <p:ph type="body" idx="1"/>
          </p:nvPr>
        </p:nvSpPr>
        <p:spPr/>
        <p:txBody>
          <a:bodyPr/>
          <a:lstStyle/>
          <a:p>
            <a:pPr marL="0" marR="0">
              <a:lnSpc>
                <a:spcPct val="116000"/>
              </a:lnSpc>
              <a:spcAft>
                <a:spcPts val="800"/>
              </a:spcAft>
              <a:buNone/>
            </a:pPr>
            <a:r>
              <a:rPr lang="en-US" sz="1200" dirty="0">
                <a:solidFill>
                  <a:srgbClr val="000000"/>
                </a:solidFill>
                <a:effectLst/>
                <a:latin typeface="Aptos" panose="020B0004020202020204" pitchFamily="34" charset="0"/>
                <a:ea typeface="Aptos" panose="020B0004020202020204" pitchFamily="34" charset="0"/>
                <a:cs typeface="Aptos" panose="020B0004020202020204" pitchFamily="34" charset="0"/>
              </a:rPr>
              <a:t>Microsoft 365 Copilot Search is a search experience using </a:t>
            </a:r>
            <a:r>
              <a:rPr lang="en-US" sz="1200" dirty="0">
                <a:solidFill>
                  <a:srgbClr val="000000"/>
                </a:solidFill>
                <a:effectLst/>
                <a:latin typeface="Aptos" panose="020B0004020202020204" pitchFamily="34" charset="0"/>
                <a:ea typeface="MS Mincho" panose="02020609040205080304" pitchFamily="49" charset="-128"/>
                <a:cs typeface="Arial" panose="020B0604020202020204" pitchFamily="34" charset="0"/>
              </a:rPr>
              <a:t>Microsoft Graph </a:t>
            </a:r>
            <a:r>
              <a:rPr lang="en-US" sz="1200" dirty="0">
                <a:solidFill>
                  <a:srgbClr val="000000"/>
                </a:solidFill>
                <a:effectLst/>
                <a:latin typeface="Aptos" panose="020B0004020202020204" pitchFamily="34" charset="0"/>
                <a:ea typeface="Aptos" panose="020B0004020202020204" pitchFamily="34" charset="0"/>
                <a:cs typeface="Aptos" panose="020B0004020202020204" pitchFamily="34" charset="0"/>
              </a:rPr>
              <a:t>that surfaces relevant work information that people use every day to help them complete tasks more easily, quickly, and effectively. </a:t>
            </a:r>
            <a:r>
              <a:rPr lang="en-US" sz="1200" dirty="0">
                <a:solidFill>
                  <a:srgbClr val="000000"/>
                </a:solidFill>
                <a:effectLst/>
                <a:latin typeface="Aptos" panose="020B0004020202020204" pitchFamily="34" charset="0"/>
                <a:ea typeface="MS Mincho" panose="02020609040205080304" pitchFamily="49" charset="-128"/>
                <a:cs typeface="Arial" panose="020B0604020202020204" pitchFamily="34" charset="0"/>
              </a:rPr>
              <a:t>It leverages the network of insights and information from the applications and services they use every day across Microsoft 365 and third-party applications.</a:t>
            </a:r>
            <a:endParaRPr lang="en-US" sz="1200" dirty="0">
              <a:effectLst/>
              <a:latin typeface="Aptos" panose="020B0004020202020204" pitchFamily="34" charset="0"/>
              <a:ea typeface="MS Mincho" panose="02020609040205080304" pitchFamily="49" charset="-128"/>
              <a:cs typeface="Arial" panose="020B0604020202020204" pitchFamily="34" charset="0"/>
            </a:endParaRPr>
          </a:p>
          <a:p>
            <a:pPr marL="0" marR="0">
              <a:lnSpc>
                <a:spcPct val="116000"/>
              </a:lnSpc>
              <a:spcAft>
                <a:spcPts val="800"/>
              </a:spcAft>
              <a:buNone/>
            </a:pPr>
            <a:r>
              <a:rPr lang="en-US" sz="1200" dirty="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200" dirty="0">
              <a:effectLst/>
              <a:latin typeface="Aptos" panose="020B0004020202020204" pitchFamily="34" charset="0"/>
              <a:ea typeface="MS Mincho" panose="02020609040205080304" pitchFamily="49" charset="-128"/>
              <a:cs typeface="Arial" panose="020B0604020202020204" pitchFamily="34" charset="0"/>
            </a:endParaRPr>
          </a:p>
          <a:p>
            <a:pPr marL="0" marR="0">
              <a:lnSpc>
                <a:spcPct val="116000"/>
              </a:lnSpc>
              <a:spcAft>
                <a:spcPts val="800"/>
              </a:spcAft>
              <a:buNone/>
            </a:pPr>
            <a:r>
              <a:rPr lang="en-US" sz="1200" dirty="0">
                <a:solidFill>
                  <a:srgbClr val="000000"/>
                </a:solidFill>
                <a:effectLst/>
                <a:latin typeface="Aptos" panose="020B0004020202020204" pitchFamily="34" charset="0"/>
                <a:ea typeface="Aptos" panose="020B0004020202020204" pitchFamily="34" charset="0"/>
                <a:cs typeface="Aptos" panose="020B0004020202020204" pitchFamily="34" charset="0"/>
              </a:rPr>
              <a:t>For example, new semantic search capabilities built into Copilot Search enable semantic understanding for natural language queries. This means you can search using your own language across your information </a:t>
            </a:r>
            <a:r>
              <a:rPr lang="en-US" sz="1200" dirty="0">
                <a:solidFill>
                  <a:srgbClr val="000000"/>
                </a:solidFill>
                <a:effectLst/>
                <a:latin typeface="Aptos" panose="020B0004020202020204" pitchFamily="34" charset="0"/>
                <a:ea typeface="MS Mincho" panose="02020609040205080304" pitchFamily="49" charset="-128"/>
                <a:cs typeface="Arial" panose="020B0604020202020204" pitchFamily="34" charset="0"/>
              </a:rPr>
              <a:t>across Microsoft 365, on-premises and other cloud applications and services. Our extensive c</a:t>
            </a:r>
            <a:r>
              <a:rPr lang="en-US" sz="1200" dirty="0">
                <a:solidFill>
                  <a:srgbClr val="000000"/>
                </a:solidFill>
                <a:effectLst/>
                <a:latin typeface="Aptos" panose="020B0004020202020204" pitchFamily="34" charset="0"/>
                <a:ea typeface="Aptos" panose="020B0004020202020204" pitchFamily="34" charset="0"/>
                <a:cs typeface="Aptos" panose="020B0004020202020204" pitchFamily="34" charset="0"/>
              </a:rPr>
              <a:t>onnector ecosystem helps to ensure you are able to find information that matters to you most, all </a:t>
            </a:r>
            <a:r>
              <a:rPr lang="en-US" sz="1200" dirty="0">
                <a:solidFill>
                  <a:srgbClr val="000000"/>
                </a:solidFill>
                <a:effectLst/>
                <a:latin typeface="Aptos" panose="020B0004020202020204" pitchFamily="34" charset="0"/>
                <a:ea typeface="MS Mincho" panose="02020609040205080304" pitchFamily="49" charset="-128"/>
                <a:cs typeface="Arial" panose="020B0604020202020204" pitchFamily="34" charset="0"/>
              </a:rPr>
              <a:t>while providing the control and trust you expect from Microsoft 365.</a:t>
            </a:r>
            <a:endParaRPr lang="en-US" sz="1200" dirty="0">
              <a:effectLst/>
              <a:latin typeface="Aptos" panose="020B0004020202020204" pitchFamily="34" charset="0"/>
              <a:ea typeface="MS Mincho" panose="02020609040205080304" pitchFamily="49" charset="-128"/>
              <a:cs typeface="Arial" panose="020B0604020202020204" pitchFamily="34" charset="0"/>
            </a:endParaRPr>
          </a:p>
          <a:p>
            <a:pPr marL="0" marR="0">
              <a:lnSpc>
                <a:spcPct val="116000"/>
              </a:lnSpc>
              <a:spcAft>
                <a:spcPts val="800"/>
              </a:spcAft>
              <a:buNone/>
            </a:pPr>
            <a:endParaRPr lang="en-US" sz="1200" dirty="0">
              <a:solidFill>
                <a:srgbClr val="000000"/>
              </a:solidFill>
              <a:effectLst/>
              <a:latin typeface="Aptos" panose="020B0004020202020204" pitchFamily="34" charset="0"/>
              <a:ea typeface="MS Mincho" panose="02020609040205080304" pitchFamily="49" charset="-128"/>
              <a:cs typeface="Arial" panose="020B0604020202020204" pitchFamily="34" charset="0"/>
            </a:endParaRPr>
          </a:p>
          <a:p>
            <a:pPr marL="0" marR="0">
              <a:lnSpc>
                <a:spcPct val="116000"/>
              </a:lnSpc>
              <a:spcAft>
                <a:spcPts val="800"/>
              </a:spcAft>
              <a:buNone/>
            </a:pPr>
            <a:r>
              <a:rPr lang="en-US" sz="1200" b="1" dirty="0"/>
              <a:t>Copilot Search allows admins to curate answers that provide concise, authoritative results that are especially relevant to your organization.</a:t>
            </a:r>
            <a:endParaRPr lang="en-US" sz="1200" dirty="0">
              <a:effectLst/>
              <a:latin typeface="Aptos" panose="020B0004020202020204" pitchFamily="34" charset="0"/>
              <a:ea typeface="MS Mincho" panose="02020609040205080304" pitchFamily="49" charset="-128"/>
              <a:cs typeface="Arial" panose="020B0604020202020204" pitchFamily="34" charset="0"/>
            </a:endParaRPr>
          </a:p>
          <a:p>
            <a:pPr marL="0" marR="0">
              <a:lnSpc>
                <a:spcPct val="116000"/>
              </a:lnSpc>
              <a:spcAft>
                <a:spcPts val="800"/>
              </a:spcAft>
              <a:buNone/>
            </a:pPr>
            <a:endParaRPr lang="en-US" sz="800" dirty="0">
              <a:latin typeface="Segoe Sans Display"/>
              <a:cs typeface="Segoe Sans Display"/>
            </a:endParaRPr>
          </a:p>
          <a:p>
            <a:endParaRPr lang="en-US" dirty="0"/>
          </a:p>
        </p:txBody>
      </p:sp>
      <p:sp>
        <p:nvSpPr>
          <p:cNvPr id="4" name="Slide Number Placeholder 3">
            <a:extLst>
              <a:ext uri="{FF2B5EF4-FFF2-40B4-BE49-F238E27FC236}">
                <a16:creationId xmlns:a16="http://schemas.microsoft.com/office/drawing/2014/main" id="{BF178B1B-6569-319B-9302-D43ECB38FBC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69786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1A74A-3246-8931-4236-0C3FD1B0A9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9D2A42-670B-6C4F-EE60-20E94BFD25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F1F41B-95B9-8AAA-CAD5-D9BF0D2625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0000"/>
                </a:solidFill>
                <a:effectLst/>
                <a:uLnTx/>
                <a:uFillTx/>
                <a:latin typeface="Segoe Sans Display"/>
                <a:ea typeface="+mn-ea"/>
                <a:cs typeface="Segoe Sans Display"/>
              </a:rPr>
              <a:t>Copilot Notebooks </a:t>
            </a:r>
            <a:r>
              <a:rPr kumimoji="0" lang="en-US" sz="1200" i="0" u="none" strike="noStrike" kern="1200" cap="none" spc="0" normalizeH="0" baseline="0" noProof="0" dirty="0">
                <a:ln>
                  <a:noFill/>
                </a:ln>
                <a:solidFill>
                  <a:srgbClr val="000000"/>
                </a:solidFill>
                <a:effectLst/>
                <a:uLnTx/>
                <a:uFillTx/>
                <a:latin typeface="Segoe Sans Display"/>
                <a:ea typeface="+mn-ea"/>
                <a:cs typeface="Segoe Sans Display"/>
              </a:rPr>
              <a:t>allows you to pull together a wide range of content such as your notes, documents, websites, meeting recordings, and more. It then grounds Copilot on your notebook to give you the most relevant actions and insights—all while regularly scanning your source material to update in real time as your content updates. Notebooks can even create an audio overview of your content with two hosts that walk you through the key points—a fun, flexible way to stay informed.</a:t>
            </a:r>
            <a:endParaRPr lang="en-US" sz="1200" dirty="0">
              <a:ea typeface="+mn-ea"/>
            </a:endParaRPr>
          </a:p>
          <a:p>
            <a:pPr marL="0" indent="0">
              <a:buFont typeface="Arial" panose="020B0604020202020204" pitchFamily="34" charset="0"/>
              <a:buNone/>
            </a:pPr>
            <a:endParaRPr lang="en-US" sz="1200" b="0" i="0" dirty="0">
              <a:solidFill>
                <a:srgbClr val="000000"/>
              </a:solidFill>
              <a:effectLst/>
              <a:latin typeface="Calibri"/>
              <a:ea typeface="Calibri"/>
              <a:cs typeface="Calibri"/>
            </a:endParaRPr>
          </a:p>
          <a:p>
            <a:pPr marL="0" indent="0">
              <a:buFont typeface="Arial" panose="020B0604020202020204" pitchFamily="34" charset="0"/>
              <a:buNone/>
            </a:pPr>
            <a:r>
              <a:rPr lang="en-US" sz="1200" b="0" i="0" dirty="0">
                <a:solidFill>
                  <a:srgbClr val="000000"/>
                </a:solidFill>
                <a:effectLst/>
                <a:latin typeface="Calibri"/>
                <a:ea typeface="Calibri"/>
                <a:cs typeface="Calibri"/>
              </a:rPr>
              <a:t>When you start a Notebook, intelligent suggestions surfaced from your work data recommend content relevant to your Notebook’s topic and you can set instructions for Copilot to follow when delivering prompts. </a:t>
            </a:r>
          </a:p>
          <a:p>
            <a:pPr marL="285750" indent="-285750">
              <a:buFont typeface="Arial" panose="020B0604020202020204" pitchFamily="34" charset="0"/>
              <a:buChar char="•"/>
            </a:pPr>
            <a:endParaRPr lang="en-US" sz="1200" b="0" i="0" dirty="0">
              <a:solidFill>
                <a:srgbClr val="000000"/>
              </a:solidFill>
              <a:effectLst/>
              <a:latin typeface="Calibri"/>
              <a:ea typeface="Calibri"/>
              <a:cs typeface="Calibri"/>
            </a:endParaRPr>
          </a:p>
          <a:p>
            <a:pPr marL="0" indent="0">
              <a:buFont typeface="Arial" panose="020B0604020202020204" pitchFamily="34" charset="0"/>
              <a:buNone/>
            </a:pPr>
            <a:r>
              <a:rPr lang="en-US" sz="1200" b="0" i="0" dirty="0">
                <a:solidFill>
                  <a:srgbClr val="000000"/>
                </a:solidFill>
                <a:effectLst/>
                <a:latin typeface="Calibri"/>
                <a:ea typeface="Calibri"/>
                <a:cs typeface="Calibri"/>
              </a:rPr>
              <a:t>As you create with Copilot, answers are focused on the content in your notebook, and you can continue adding content as your project evolves. </a:t>
            </a:r>
          </a:p>
          <a:p>
            <a:pPr marL="0" indent="0">
              <a:buFont typeface="Arial" panose="020B0604020202020204" pitchFamily="34" charset="0"/>
              <a:buNone/>
            </a:pPr>
            <a:endParaRPr lang="en-US" sz="1200" b="0" i="0" dirty="0">
              <a:solidFill>
                <a:srgbClr val="000000"/>
              </a:solidFill>
              <a:effectLst/>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rgbClr val="000000"/>
                </a:solidFill>
                <a:effectLst/>
                <a:latin typeface="Calibri"/>
                <a:ea typeface="Calibri"/>
                <a:cs typeface="Calibri"/>
              </a:rPr>
              <a:t>Notebooks empower users to accomplish anything from a small task to a larger project without leaving the Copilot app.</a:t>
            </a:r>
            <a:br>
              <a:rPr lang="en-US" sz="1200" b="0" i="0" dirty="0">
                <a:solidFill>
                  <a:srgbClr val="000000"/>
                </a:solidFill>
                <a:effectLst/>
                <a:latin typeface="Calibri"/>
                <a:ea typeface="Calibri"/>
                <a:cs typeface="Calibri"/>
              </a:rPr>
            </a:br>
            <a:endParaRPr lang="en-US" sz="1200" b="0" i="0" dirty="0">
              <a:solidFill>
                <a:srgbClr val="000000"/>
              </a:solidFill>
              <a:effectLst/>
              <a:latin typeface="Calibri"/>
              <a:ea typeface="Calibri"/>
              <a:cs typeface="Calibri"/>
            </a:endParaRPr>
          </a:p>
          <a:p>
            <a:pPr marL="0" indent="0">
              <a:spcBef>
                <a:spcPts val="600"/>
              </a:spcBef>
              <a:spcAft>
                <a:spcPts val="1200"/>
              </a:spcAft>
              <a:buNone/>
              <a:defRPr/>
            </a:pPr>
            <a:endParaRPr lang="en-US" sz="1200" dirty="0">
              <a:latin typeface="Segoe Sans Display"/>
              <a:cs typeface="Segoe Sans Display"/>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rgbClr val="000000"/>
                </a:solidFill>
                <a:effectLst/>
                <a:latin typeface="Calibri"/>
                <a:ea typeface="Calibri"/>
                <a:cs typeface="Calibri"/>
              </a:rPr>
              <a:t>.</a:t>
            </a:r>
            <a:endParaRPr lang="en-US" dirty="0"/>
          </a:p>
        </p:txBody>
      </p:sp>
      <p:sp>
        <p:nvSpPr>
          <p:cNvPr id="4" name="Slide Number Placeholder 3">
            <a:extLst>
              <a:ext uri="{FF2B5EF4-FFF2-40B4-BE49-F238E27FC236}">
                <a16:creationId xmlns:a16="http://schemas.microsoft.com/office/drawing/2014/main" id="{698A202A-13FF-5B89-2B43-4599CEF867E8}"/>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064381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83870-D399-F32D-24FA-87716847CC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AE8422-9276-BBE4-438F-58C1427707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EA4E0C-DCE8-ADC4-4DDD-246FF47E12C2}"/>
              </a:ext>
            </a:extLst>
          </p:cNvPr>
          <p:cNvSpPr>
            <a:spLocks noGrp="1"/>
          </p:cNvSpPr>
          <p:nvPr>
            <p:ph type="body" idx="1"/>
          </p:nvPr>
        </p:nvSpPr>
        <p:spPr/>
        <p:txBody>
          <a:bodyPr/>
          <a:lstStyle/>
          <a:p>
            <a:pPr marL="285750" indent="-285750">
              <a:lnSpc>
                <a:spcPct val="107000"/>
              </a:lnSpc>
              <a:spcAft>
                <a:spcPts val="800"/>
              </a:spcAft>
              <a:buFont typeface="Arial" panose="020B0604020202020204" pitchFamily="34" charset="0"/>
              <a:buChar char="•"/>
              <a:defRPr/>
            </a:pPr>
            <a:r>
              <a:rPr kumimoji="0" lang="en-US" sz="1200" b="0" i="0" u="none" strike="noStrike" kern="1200" cap="none" spc="0" normalizeH="0" baseline="0" noProof="0" dirty="0">
                <a:ln>
                  <a:noFill/>
                </a:ln>
                <a:solidFill>
                  <a:srgbClr val="000000"/>
                </a:solidFill>
                <a:effectLst/>
                <a:uLnTx/>
                <a:uFillTx/>
                <a:latin typeface="Segoe Sans Display"/>
                <a:ea typeface="+mn-ea"/>
                <a:cs typeface="Segoe Sans Display"/>
              </a:rPr>
              <a:t>Create helps you generate and edit a wide variety of content including </a:t>
            </a:r>
            <a:r>
              <a:rPr kumimoji="0" lang="en-US" sz="1200" b="1" i="0" u="none" strike="noStrike" kern="1200" cap="none" spc="0" normalizeH="0" baseline="0" noProof="0" dirty="0">
                <a:ln>
                  <a:noFill/>
                </a:ln>
                <a:solidFill>
                  <a:srgbClr val="000000"/>
                </a:solidFill>
                <a:effectLst/>
                <a:uLnTx/>
                <a:uFillTx/>
                <a:latin typeface="Segoe Sans Display"/>
                <a:ea typeface="+mn-ea"/>
                <a:cs typeface="Segoe Sans Display"/>
              </a:rPr>
              <a:t>visual artifacts </a:t>
            </a:r>
            <a:r>
              <a:rPr kumimoji="0" lang="en-US" sz="1200" b="0" i="0" u="none" strike="noStrike" kern="1200" cap="none" spc="0" normalizeH="0" baseline="0" noProof="0" dirty="0">
                <a:ln>
                  <a:noFill/>
                </a:ln>
                <a:solidFill>
                  <a:srgbClr val="000000"/>
                </a:solidFill>
                <a:effectLst/>
                <a:uLnTx/>
                <a:uFillTx/>
                <a:latin typeface="Segoe Sans Display"/>
                <a:ea typeface="+mn-ea"/>
                <a:cs typeface="Segoe Sans Display"/>
              </a:rPr>
              <a:t>(images, infographics, and banners), </a:t>
            </a:r>
            <a:r>
              <a:rPr kumimoji="0" lang="en-US" sz="1200" b="1" i="0" u="none" strike="noStrike" kern="1200" cap="none" spc="0" normalizeH="0" baseline="0" noProof="0" dirty="0">
                <a:ln>
                  <a:noFill/>
                </a:ln>
                <a:solidFill>
                  <a:srgbClr val="000000"/>
                </a:solidFill>
                <a:effectLst/>
                <a:uLnTx/>
                <a:uFillTx/>
                <a:latin typeface="Segoe Sans Display"/>
                <a:ea typeface="+mn-ea"/>
                <a:cs typeface="Segoe Sans Display"/>
              </a:rPr>
              <a:t>videos</a:t>
            </a:r>
            <a:r>
              <a:rPr kumimoji="0" lang="en-US" sz="1200" b="0" i="0" u="none" strike="noStrike" kern="1200" cap="none" spc="0" normalizeH="0" baseline="0" noProof="0" dirty="0">
                <a:ln>
                  <a:noFill/>
                </a:ln>
                <a:solidFill>
                  <a:srgbClr val="000000"/>
                </a:solidFill>
                <a:effectLst/>
                <a:uLnTx/>
                <a:uFillTx/>
                <a:latin typeface="Segoe Sans Display"/>
                <a:ea typeface="+mn-ea"/>
                <a:cs typeface="Segoe Sans Display"/>
              </a:rPr>
              <a:t> (scripting, stock or PPT visuals, audio, and voiceover), </a:t>
            </a:r>
            <a:r>
              <a:rPr kumimoji="0" lang="en-US" sz="1200" b="1" i="0" u="none" strike="noStrike" kern="1200" cap="none" spc="0" normalizeH="0" baseline="0" noProof="0" dirty="0">
                <a:ln>
                  <a:noFill/>
                </a:ln>
                <a:solidFill>
                  <a:srgbClr val="000000"/>
                </a:solidFill>
                <a:effectLst/>
                <a:uLnTx/>
                <a:uFillTx/>
                <a:latin typeface="Segoe Sans Display"/>
                <a:ea typeface="+mn-ea"/>
                <a:cs typeface="Segoe Sans Display"/>
              </a:rPr>
              <a:t>text artifacts </a:t>
            </a:r>
            <a:r>
              <a:rPr kumimoji="0" lang="en-US" sz="1200" b="0" i="0" u="none" strike="noStrike" kern="1200" cap="none" spc="0" normalizeH="0" baseline="0" noProof="0" dirty="0">
                <a:ln>
                  <a:noFill/>
                </a:ln>
                <a:solidFill>
                  <a:srgbClr val="000000"/>
                </a:solidFill>
                <a:effectLst/>
                <a:uLnTx/>
                <a:uFillTx/>
                <a:latin typeface="Segoe Sans Display"/>
                <a:ea typeface="+mn-ea"/>
                <a:cs typeface="Segoe Sans Display"/>
              </a:rPr>
              <a:t>(documents, FAQs, and newsletters), and </a:t>
            </a:r>
            <a:r>
              <a:rPr kumimoji="0" lang="en-US" sz="1200" b="1" i="0" u="none" strike="noStrike" kern="1200" cap="none" spc="0" normalizeH="0" baseline="0" noProof="0" dirty="0">
                <a:ln>
                  <a:noFill/>
                </a:ln>
                <a:solidFill>
                  <a:srgbClr val="000000"/>
                </a:solidFill>
                <a:effectLst/>
                <a:uLnTx/>
                <a:uFillTx/>
                <a:latin typeface="Segoe Sans Display"/>
                <a:ea typeface="+mn-ea"/>
                <a:cs typeface="Segoe Sans Display"/>
              </a:rPr>
              <a:t>surveys</a:t>
            </a:r>
            <a:r>
              <a:rPr kumimoji="0" lang="en-US" sz="1200" b="0" i="0" u="none" strike="noStrike" kern="1200" cap="none" spc="0" normalizeH="0" baseline="0" noProof="0" dirty="0">
                <a:ln>
                  <a:noFill/>
                </a:ln>
                <a:solidFill>
                  <a:srgbClr val="000000"/>
                </a:solidFill>
                <a:effectLst/>
                <a:uLnTx/>
                <a:uFillTx/>
                <a:latin typeface="Segoe Sans Display"/>
                <a:ea typeface="+mn-ea"/>
                <a:cs typeface="Segoe Sans Display"/>
              </a:rPr>
              <a:t> (including polls, quizzes). </a:t>
            </a:r>
          </a:p>
          <a:p>
            <a:pPr marL="228600" marR="0" lvl="0" indent="-228600" algn="l" defTabSz="914400" rtl="0" eaLnBrk="1" fontAlgn="auto" latinLnBrk="0" hangingPunct="1">
              <a:lnSpc>
                <a:spcPct val="105000"/>
              </a:lnSpc>
              <a:spcBef>
                <a:spcPts val="400"/>
              </a:spcBef>
              <a:spcAft>
                <a:spcPts val="400"/>
              </a:spcAft>
              <a:buClrTx/>
              <a:buSzTx/>
              <a:buFont typeface="Arial" panose="020B0604020202020204" pitchFamily="34" charset="0"/>
              <a:buChar char="•"/>
              <a:tabLst/>
              <a:defRPr/>
            </a:pPr>
            <a:r>
              <a:rPr lang="en-IN" sz="1200" dirty="0">
                <a:solidFill>
                  <a:srgbClr val="353535"/>
                </a:solidFill>
                <a:effectLst/>
                <a:latin typeface="Segoe UI Variable Text"/>
                <a:ea typeface="Calibri"/>
                <a:cs typeface="Segoe UI Variable Text"/>
              </a:rPr>
              <a:t>You can choose from thousands of modern templates that help with inspiration or </a:t>
            </a:r>
            <a:r>
              <a:rPr lang="en-IN" sz="1200" b="1" dirty="0">
                <a:solidFill>
                  <a:srgbClr val="353535"/>
                </a:solidFill>
                <a:effectLst/>
                <a:latin typeface="Segoe UI Variable Text"/>
                <a:ea typeface="Calibri"/>
                <a:cs typeface="Segoe UI Variable Text"/>
              </a:rPr>
              <a:t>leverage your company’s branded templates </a:t>
            </a:r>
            <a:r>
              <a:rPr lang="en-IN" sz="1200" dirty="0">
                <a:solidFill>
                  <a:srgbClr val="353535"/>
                </a:solidFill>
                <a:effectLst/>
                <a:latin typeface="Segoe UI Variable Text"/>
                <a:ea typeface="Calibri"/>
                <a:cs typeface="Segoe UI Variable Text"/>
              </a:rPr>
              <a:t>as a starting point in your creation journey.</a:t>
            </a:r>
            <a:br>
              <a:rPr kumimoji="0" lang="en-US" sz="1200" b="0" i="0" u="none" strike="noStrike" kern="1200" cap="none" spc="0" normalizeH="0" baseline="0" noProof="0" dirty="0">
                <a:ln>
                  <a:noFill/>
                </a:ln>
                <a:solidFill>
                  <a:srgbClr val="000000"/>
                </a:solidFill>
                <a:effectLst/>
                <a:uLnTx/>
                <a:uFillTx/>
                <a:latin typeface="Segoe Sans Display"/>
                <a:ea typeface="+mn-ea"/>
                <a:cs typeface="Segoe Sans Display"/>
              </a:rPr>
            </a:br>
            <a:r>
              <a:rPr kumimoji="0" lang="en-US" sz="1200" b="0" i="0" u="none" strike="noStrike" kern="1200" cap="none" spc="0" normalizeH="0" baseline="0" noProof="0" dirty="0">
                <a:ln>
                  <a:noFill/>
                </a:ln>
                <a:solidFill>
                  <a:srgbClr val="000000"/>
                </a:solidFill>
                <a:effectLst/>
                <a:uLnTx/>
                <a:uFillTx/>
                <a:latin typeface="Segoe Sans Display"/>
                <a:ea typeface="+mn-ea"/>
                <a:cs typeface="Segoe Sans Display"/>
              </a:rPr>
              <a:t>Powerful LLMs, such as </a:t>
            </a:r>
            <a:r>
              <a:rPr kumimoji="0" lang="en-US" sz="1200" b="1" i="0" u="none" strike="noStrike" kern="1200" cap="none" spc="0" normalizeH="0" baseline="0" noProof="0" dirty="0">
                <a:ln>
                  <a:noFill/>
                </a:ln>
                <a:solidFill>
                  <a:srgbClr val="000000"/>
                </a:solidFill>
                <a:effectLst/>
                <a:uLnTx/>
                <a:uFillTx/>
                <a:latin typeface="Segoe Sans Display"/>
                <a:ea typeface="+mn-ea"/>
                <a:cs typeface="Segoe Sans Display"/>
              </a:rPr>
              <a:t>GPT 4o for images</a:t>
            </a:r>
            <a:r>
              <a:rPr kumimoji="0" lang="en-US" sz="1200" b="0" i="0" u="none" strike="noStrike" kern="1200" cap="none" spc="0" normalizeH="0" baseline="0" noProof="0" dirty="0">
                <a:ln>
                  <a:noFill/>
                </a:ln>
                <a:solidFill>
                  <a:srgbClr val="000000"/>
                </a:solidFill>
                <a:effectLst/>
                <a:uLnTx/>
                <a:uFillTx/>
                <a:latin typeface="Segoe Sans Display"/>
                <a:ea typeface="+mn-ea"/>
                <a:cs typeface="Segoe Sans Display"/>
              </a:rPr>
              <a:t>, along with guidance from </a:t>
            </a:r>
            <a:r>
              <a:rPr kumimoji="0" lang="en-US" sz="1200" b="1" i="0" u="none" strike="noStrike" kern="1200" cap="none" spc="0" normalizeH="0" baseline="0" noProof="0" dirty="0">
                <a:ln>
                  <a:noFill/>
                </a:ln>
                <a:solidFill>
                  <a:srgbClr val="000000"/>
                </a:solidFill>
                <a:effectLst/>
                <a:uLnTx/>
                <a:uFillTx/>
                <a:latin typeface="Segoe Sans Display"/>
                <a:ea typeface="+mn-ea"/>
                <a:cs typeface="Segoe Sans Display"/>
              </a:rPr>
              <a:t>artifact suggestions</a:t>
            </a:r>
            <a:r>
              <a:rPr kumimoji="0" lang="en-US" sz="1200" b="0" i="0" u="none" strike="noStrike" kern="1200" cap="none" spc="0" normalizeH="0" baseline="0" noProof="0" dirty="0">
                <a:ln>
                  <a:noFill/>
                </a:ln>
                <a:solidFill>
                  <a:srgbClr val="000000"/>
                </a:solidFill>
                <a:effectLst/>
                <a:uLnTx/>
                <a:uFillTx/>
                <a:latin typeface="Segoe Sans Display"/>
                <a:ea typeface="+mn-ea"/>
                <a:cs typeface="Segoe Sans Display"/>
              </a:rPr>
              <a:t> and </a:t>
            </a:r>
            <a:r>
              <a:rPr kumimoji="0" lang="en-US" sz="1200" b="1" i="0" u="none" strike="noStrike" kern="1200" cap="none" spc="0" normalizeH="0" baseline="0" noProof="0" dirty="0">
                <a:ln>
                  <a:noFill/>
                </a:ln>
                <a:solidFill>
                  <a:srgbClr val="000000"/>
                </a:solidFill>
                <a:effectLst/>
                <a:uLnTx/>
                <a:uFillTx/>
                <a:latin typeface="Segoe Sans Display"/>
                <a:ea typeface="+mn-ea"/>
                <a:cs typeface="Segoe Sans Display"/>
              </a:rPr>
              <a:t>prompt templates</a:t>
            </a:r>
            <a:r>
              <a:rPr kumimoji="0" lang="en-US" sz="1200" b="0" i="0" u="none" strike="noStrike" kern="1200" cap="none" spc="0" normalizeH="0" baseline="0" noProof="0" dirty="0">
                <a:ln>
                  <a:noFill/>
                </a:ln>
                <a:solidFill>
                  <a:srgbClr val="000000"/>
                </a:solidFill>
                <a:effectLst/>
                <a:uLnTx/>
                <a:uFillTx/>
                <a:latin typeface="Segoe Sans Display"/>
                <a:ea typeface="+mn-ea"/>
                <a:cs typeface="Segoe Sans Display"/>
              </a:rPr>
              <a:t>, enables anyone to efficiently produce incredible content. </a:t>
            </a:r>
          </a:p>
          <a:p>
            <a:pPr marL="228600" marR="0" lvl="0" indent="-228600" algn="l" defTabSz="914400" rtl="0" eaLnBrk="1" fontAlgn="auto" latinLnBrk="0" hangingPunct="1">
              <a:lnSpc>
                <a:spcPct val="105000"/>
              </a:lnSpc>
              <a:spcBef>
                <a:spcPts val="400"/>
              </a:spcBef>
              <a:spcAft>
                <a:spcPts val="4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Segoe Sans Display"/>
                <a:ea typeface="+mn-ea"/>
                <a:cs typeface="Segoe Sans Display"/>
              </a:rPr>
              <a:t>Create is grounded from the </a:t>
            </a:r>
            <a:r>
              <a:rPr kumimoji="0" lang="en-US" sz="1200" b="1" i="0" u="none" strike="noStrike" kern="1200" cap="none" spc="0" normalizeH="0" baseline="0" noProof="0" dirty="0">
                <a:ln>
                  <a:noFill/>
                </a:ln>
                <a:solidFill>
                  <a:srgbClr val="000000"/>
                </a:solidFill>
                <a:effectLst/>
                <a:uLnTx/>
                <a:uFillTx/>
                <a:latin typeface="Segoe Sans Display"/>
                <a:ea typeface="+mn-ea"/>
                <a:cs typeface="Segoe Sans Display"/>
              </a:rPr>
              <a:t>Microsoft Graph </a:t>
            </a:r>
            <a:r>
              <a:rPr kumimoji="0" lang="en-US" sz="1200" b="0" i="0" u="none" strike="noStrike" kern="1200" cap="none" spc="0" normalizeH="0" baseline="0" noProof="0" dirty="0">
                <a:ln>
                  <a:noFill/>
                </a:ln>
                <a:solidFill>
                  <a:srgbClr val="000000"/>
                </a:solidFill>
                <a:effectLst/>
                <a:uLnTx/>
                <a:uFillTx/>
                <a:latin typeface="Segoe Sans Display"/>
                <a:ea typeface="+mn-ea"/>
                <a:cs typeface="Segoe Sans Display"/>
              </a:rPr>
              <a:t>and files uploaded by you. </a:t>
            </a:r>
          </a:p>
          <a:p>
            <a:endParaRPr lang="en-US" dirty="0"/>
          </a:p>
        </p:txBody>
      </p:sp>
      <p:sp>
        <p:nvSpPr>
          <p:cNvPr id="4" name="Slide Number Placeholder 3">
            <a:extLst>
              <a:ext uri="{FF2B5EF4-FFF2-40B4-BE49-F238E27FC236}">
                <a16:creationId xmlns:a16="http://schemas.microsoft.com/office/drawing/2014/main" id="{F17007DC-B24E-90F5-8ADF-2224D3E2827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812406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F8CC7-3B6F-7554-65B0-2BE4B5E96D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988BC-C084-8DF1-37E8-B1A6A38FC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B21DDE-5864-07DD-FF7E-4C5DA3B0A63F}"/>
              </a:ext>
            </a:extLst>
          </p:cNvPr>
          <p:cNvSpPr>
            <a:spLocks noGrp="1"/>
          </p:cNvSpPr>
          <p:nvPr>
            <p:ph type="body" idx="1"/>
          </p:nvPr>
        </p:nvSpPr>
        <p:spPr/>
        <p:txBody>
          <a:bodyPr/>
          <a:lstStyle/>
          <a:p>
            <a:r>
              <a:rPr lang="en-US" b="1" dirty="0"/>
              <a:t>AI is reshaping organizations into Frontier Firms</a:t>
            </a:r>
            <a:r>
              <a:rPr lang="en-US" dirty="0"/>
              <a:t>—companies powered by human-agent teams, intelligence on tap, and dynamic, outcome-driven structures that scale rapidly and operate with agility. </a:t>
            </a:r>
          </a:p>
          <a:p>
            <a:r>
              <a:rPr lang="en-US" b="1" dirty="0"/>
              <a:t>Human-agent collaboration is redefining roles</a:t>
            </a:r>
            <a:r>
              <a:rPr lang="en-US" dirty="0"/>
              <a:t>—with agents automating workflows and employees evolving into “agent bosses” who delegate, manage, and optimize digital labor to amplify impact. </a:t>
            </a:r>
          </a:p>
          <a:p>
            <a:r>
              <a:rPr lang="en-US" b="1" dirty="0"/>
              <a:t>AI literacy and skilling are now critical workforce strategies</a:t>
            </a:r>
            <a:r>
              <a:rPr lang="en-US" dirty="0"/>
              <a:t>—as companies prioritize upskilling, agent management, and hiring for AI-specific roles to stay competitive in a rapidly transforming labor market.</a:t>
            </a:r>
          </a:p>
          <a:p>
            <a:r>
              <a:rPr lang="en-US" b="1" dirty="0"/>
              <a:t>AI is driving a shift in organizational design</a:t>
            </a:r>
            <a:r>
              <a:rPr lang="en-US" dirty="0"/>
              <a:t>—from rigid hierarchies to fluid, team-based structures where decision-making and innovation are accelerated by real-time data and intelligent systems.</a:t>
            </a:r>
          </a:p>
        </p:txBody>
      </p:sp>
      <p:sp>
        <p:nvSpPr>
          <p:cNvPr id="4" name="Slide Number Placeholder 3">
            <a:extLst>
              <a:ext uri="{FF2B5EF4-FFF2-40B4-BE49-F238E27FC236}">
                <a16:creationId xmlns:a16="http://schemas.microsoft.com/office/drawing/2014/main" id="{A9CD5B82-42D2-B041-A04F-2293C5857618}"/>
              </a:ext>
            </a:extLst>
          </p:cNvPr>
          <p:cNvSpPr>
            <a:spLocks noGrp="1"/>
          </p:cNvSpPr>
          <p:nvPr>
            <p:ph type="sldNum" sz="quarter" idx="5"/>
          </p:nvPr>
        </p:nvSpPr>
        <p:spPr/>
        <p:txBody>
          <a:bodyPr/>
          <a:lstStyle/>
          <a:p>
            <a:fld id="{B949DC74-ADDC-49D4-B0D9-266D11FBDF7B}" type="slidenum">
              <a:rPr lang="en-US" smtClean="0"/>
              <a:t>2</a:t>
            </a:fld>
            <a:endParaRPr lang="en-US"/>
          </a:p>
        </p:txBody>
      </p:sp>
    </p:spTree>
    <p:extLst>
      <p:ext uri="{BB962C8B-B14F-4D97-AF65-F5344CB8AC3E}">
        <p14:creationId xmlns:p14="http://schemas.microsoft.com/office/powerpoint/2010/main" val="1521735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C2243-CE3D-7E59-CD79-B4C403E44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81138-51F6-9B1F-6D84-3538FCD3F7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9F1F3D-3E82-6549-6373-4A8820F80E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Aptos" panose="020B0004020202020204" pitchFamily="34" charset="0"/>
              </a:rPr>
              <a:t>Agents are intelligent tools that perform tasks on behalf of users. In Copilot, they’re available as pre-built solutions in the Agent Store or can be custom-built in Copilot Studio to meet specific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Aptos" panose="020B0004020202020204" pitchFamily="34" charset="0"/>
              </a:rPr>
              <a:t>They’re essential because they automate repetitive work, reduce errors, and accelerate decision-making. For individuals, they act as smart assistants; for organizations, they streamline operations and boost productivity.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Aptos" panose="020B0004020202020204" pitchFamily="34" charset="0"/>
              </a:rPr>
              <a:t>Agents in Copilot stand out thanks to their deep Microsoft 365 integration, a rich library of ready-to-use agents, and powerful customization tools—making them the most flexible and enterprise-ready solution on the market.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Aptos" panose="020B0004020202020204" pitchFamily="34" charset="0"/>
              </a:rPr>
              <a:t>The Copilot app allows you to discover, use, and create agents within the flow of your work, which can save you time by automating processes and working on your behalf.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CC4C0F2-1154-C395-BE8C-DF74074BB4F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4205251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D3C65-2393-D50D-DA03-97999F4892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9F7E5-7037-CFC5-EC1B-EFCC0CACE1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2F1B82-E339-6CA6-F618-7E1F89E4C802}"/>
              </a:ext>
            </a:extLst>
          </p:cNvPr>
          <p:cNvSpPr>
            <a:spLocks noGrp="1"/>
          </p:cNvSpPr>
          <p:nvPr>
            <p:ph type="body" idx="1"/>
          </p:nvPr>
        </p:nvSpPr>
        <p:spPr/>
        <p:txBody>
          <a:bodyPr/>
          <a:lstStyle/>
          <a:p>
            <a:pPr marL="0" indent="0" algn="l" rtl="0" fontAlgn="base">
              <a:lnSpc>
                <a:spcPts val="1275"/>
              </a:lnSpc>
              <a:buFont typeface="Arial" panose="020B0604020202020204" pitchFamily="34" charset="0"/>
              <a:buNone/>
            </a:pPr>
            <a:r>
              <a:rPr lang="en-US" sz="1000" b="0" i="0" dirty="0">
                <a:solidFill>
                  <a:srgbClr val="000000"/>
                </a:solidFill>
                <a:effectLst/>
                <a:latin typeface="Aptos" panose="020B0004020202020204" pitchFamily="34" charset="0"/>
              </a:rPr>
              <a:t>Researcher agent combines the most advanced reasoning models with Copilot Chat's web and work-grounding capabilities, as well as other agents, to do in-depth reporting for organizations. </a:t>
            </a:r>
            <a:endParaRPr lang="en-US" sz="1200" b="0" i="0" dirty="0">
              <a:solidFill>
                <a:srgbClr val="000000"/>
              </a:solidFill>
              <a:effectLst/>
              <a:latin typeface="Segoe UI" panose="020B0502040204020203" pitchFamily="34" charset="0"/>
            </a:endParaRPr>
          </a:p>
          <a:p>
            <a:pPr marL="171450" indent="-171450" algn="l" rtl="0" fontAlgn="base">
              <a:lnSpc>
                <a:spcPts val="1275"/>
              </a:lnSpc>
              <a:buFont typeface="Arial" panose="020B0604020202020204" pitchFamily="34" charset="0"/>
              <a:buChar char="•"/>
            </a:pPr>
            <a:r>
              <a:rPr lang="en-US" sz="1000" b="0" i="0" dirty="0">
                <a:solidFill>
                  <a:srgbClr val="000000"/>
                </a:solidFill>
                <a:effectLst/>
                <a:latin typeface="Aptos" panose="020B0004020202020204" pitchFamily="34" charset="0"/>
              </a:rPr>
              <a:t>More specifically, it combines OpenAI’s deep research model with Microsoft 365 Copilot’s advanced orchestration and deep search capabilities to help users tackle complex, multi-step research at work. </a:t>
            </a:r>
            <a:endParaRPr lang="en-US" sz="1200" b="0" i="0" dirty="0">
              <a:solidFill>
                <a:srgbClr val="000000"/>
              </a:solidFill>
              <a:effectLst/>
              <a:latin typeface="Segoe UI" panose="020B0502040204020203" pitchFamily="34" charset="0"/>
            </a:endParaRPr>
          </a:p>
          <a:p>
            <a:pPr marL="171450" indent="-171450" algn="l" rtl="0" fontAlgn="base">
              <a:lnSpc>
                <a:spcPts val="1275"/>
              </a:lnSpc>
              <a:buFont typeface="Arial" panose="020B0604020202020204" pitchFamily="34" charset="0"/>
              <a:buChar char="•"/>
            </a:pPr>
            <a:r>
              <a:rPr lang="en-US" sz="1000" b="0" i="0" dirty="0">
                <a:solidFill>
                  <a:srgbClr val="000000"/>
                </a:solidFill>
                <a:effectLst/>
                <a:latin typeface="Aptos" panose="020B0004020202020204" pitchFamily="34" charset="0"/>
              </a:rPr>
              <a:t>Why does this matter? It helps organizations deliver insights with greater quality and accuracy than ever before.  </a:t>
            </a:r>
          </a:p>
          <a:p>
            <a:pPr marL="228600" marR="0" lvl="0" indent="-228600" algn="l" defTabSz="914400" rtl="0" eaLnBrk="1" fontAlgn="auto" latinLnBrk="0" hangingPunct="1">
              <a:lnSpc>
                <a:spcPct val="114000"/>
              </a:lnSpc>
              <a:spcBef>
                <a:spcPts val="600"/>
              </a:spcBef>
              <a:spcAft>
                <a:spcPts val="600"/>
              </a:spcAft>
              <a:buClr>
                <a:srgbClr val="000000"/>
              </a:buClr>
              <a:buSzTx/>
              <a:buFont typeface="Arial" panose="020B0604020202020204" pitchFamily="34" charset="0"/>
              <a:buChar char="•"/>
              <a:tabLst/>
              <a:defRPr/>
            </a:pPr>
            <a:r>
              <a:rPr kumimoji="0" lang="en-US" sz="1200" b="0" i="0" u="none" strike="noStrike" kern="1200" cap="none" spc="-20" normalizeH="0" baseline="0" noProof="0" dirty="0">
                <a:ln>
                  <a:noFill/>
                </a:ln>
                <a:solidFill>
                  <a:srgbClr val="000000"/>
                </a:solidFill>
                <a:effectLst/>
                <a:uLnTx/>
                <a:uFillTx/>
                <a:latin typeface="Segoe Sans Display" pitchFamily="2" charset="0"/>
                <a:ea typeface="+mn-ea"/>
                <a:cs typeface="Segoe Sans Display" pitchFamily="2" charset="0"/>
              </a:rPr>
              <a:t>The Researcher Agent gives organizations the capability they’d expect from a highly paid strategist or researcher. </a:t>
            </a:r>
          </a:p>
          <a:p>
            <a:pPr marL="228600" marR="0" lvl="0" indent="-228600" algn="l" defTabSz="914400" rtl="0" eaLnBrk="1" fontAlgn="auto" latinLnBrk="0" hangingPunct="1">
              <a:lnSpc>
                <a:spcPct val="114000"/>
              </a:lnSpc>
              <a:spcBef>
                <a:spcPts val="600"/>
              </a:spcBef>
              <a:spcAft>
                <a:spcPts val="600"/>
              </a:spcAft>
              <a:buClr>
                <a:srgbClr val="000000"/>
              </a:buClr>
              <a:buSzTx/>
              <a:buFont typeface="Arial" panose="020B0604020202020204" pitchFamily="34" charset="0"/>
              <a:buChar char="•"/>
              <a:tabLst/>
              <a:defRPr/>
            </a:pPr>
            <a:r>
              <a:rPr kumimoji="0" lang="en-US" sz="1200" b="0" i="0" u="none" strike="noStrike" kern="1200" cap="none" spc="-20" normalizeH="0" baseline="0" noProof="0" dirty="0">
                <a:ln>
                  <a:noFill/>
                </a:ln>
                <a:solidFill>
                  <a:srgbClr val="000000"/>
                </a:solidFill>
                <a:effectLst/>
                <a:uLnTx/>
                <a:uFillTx/>
                <a:latin typeface="Segoe Sans Display" pitchFamily="2" charset="0"/>
                <a:ea typeface="+mn-ea"/>
                <a:cs typeface="Segoe Sans Display" pitchFamily="2" charset="0"/>
              </a:rPr>
              <a:t>By combining the most advanced deep reasoning models with Copilot Chat’s web- and work-grounding, as well as its agent ecosystem, this agent provides well-reasoned responses to complex prompts with the data that matters most.</a:t>
            </a:r>
          </a:p>
          <a:p>
            <a:pPr marL="228600" marR="0" lvl="0" indent="-228600" algn="l" defTabSz="914400" rtl="0" eaLnBrk="1" fontAlgn="auto" latinLnBrk="0" hangingPunct="1">
              <a:lnSpc>
                <a:spcPct val="114000"/>
              </a:lnSpc>
              <a:spcBef>
                <a:spcPts val="600"/>
              </a:spcBef>
              <a:spcAft>
                <a:spcPts val="600"/>
              </a:spcAft>
              <a:buClr>
                <a:srgbClr val="000000"/>
              </a:buClr>
              <a:buSzTx/>
              <a:buFont typeface="Arial" panose="020B0604020202020204" pitchFamily="34" charset="0"/>
              <a:buChar char="•"/>
              <a:tabLst/>
              <a:defRPr/>
            </a:pPr>
            <a:r>
              <a:rPr kumimoji="0" lang="en-US" sz="1200" b="0" i="0" u="none" strike="noStrike" kern="1200" cap="none" spc="-20" normalizeH="0" baseline="0" noProof="0" dirty="0">
                <a:ln>
                  <a:noFill/>
                </a:ln>
                <a:solidFill>
                  <a:srgbClr val="000000"/>
                </a:solidFill>
                <a:effectLst/>
                <a:uLnTx/>
                <a:uFillTx/>
                <a:latin typeface="Segoe Sans Display" pitchFamily="2" charset="0"/>
                <a:ea typeface="+mn-ea"/>
                <a:cs typeface="Segoe Sans Display" pitchFamily="2" charset="0"/>
              </a:rPr>
              <a:t>For users, this gives them a thought partner that can perform advanced reasoning grounded in their unique context, and for an organizations this gives them on-demand access to the types of work they typically expect from highly paid employees.</a:t>
            </a:r>
          </a:p>
          <a:p>
            <a:pPr marL="0" indent="0" algn="l" rtl="0" fontAlgn="base">
              <a:lnSpc>
                <a:spcPts val="1275"/>
              </a:lnSpc>
              <a:buFont typeface="Arial" panose="020B0604020202020204" pitchFamily="34" charset="0"/>
              <a:buNone/>
            </a:pPr>
            <a:endParaRPr lang="en-US" sz="1200" b="0" i="0" dirty="0">
              <a:solidFill>
                <a:schemeClr val="tx1"/>
              </a:solidFill>
              <a:effectLst/>
              <a:latin typeface="+mn-lt"/>
            </a:endParaRPr>
          </a:p>
          <a:p>
            <a:pPr marL="0" indent="0" algn="l" rtl="0" fontAlgn="base">
              <a:lnSpc>
                <a:spcPts val="1275"/>
              </a:lnSpc>
              <a:buFont typeface="Arial" panose="020B0604020202020204" pitchFamily="34" charset="0"/>
              <a:buNone/>
            </a:pPr>
            <a:endParaRPr lang="en-US" sz="1200" b="0" i="0" dirty="0">
              <a:solidFill>
                <a:schemeClr val="tx1"/>
              </a:solidFill>
              <a:effectLst/>
              <a:latin typeface="+mn-lt"/>
            </a:endParaRPr>
          </a:p>
          <a:p>
            <a:pPr marL="0" indent="0" algn="l" rtl="0" fontAlgn="base">
              <a:lnSpc>
                <a:spcPts val="1275"/>
              </a:lnSpc>
              <a:buFont typeface="Arial" panose="020B0604020202020204" pitchFamily="34" charset="0"/>
              <a:buNone/>
            </a:pPr>
            <a:r>
              <a:rPr lang="en-US" sz="1200" b="0" i="0" dirty="0">
                <a:solidFill>
                  <a:srgbClr val="000000"/>
                </a:solidFill>
                <a:effectLst/>
                <a:latin typeface="Aptos" panose="020B0004020202020204" pitchFamily="34" charset="0"/>
              </a:rPr>
              <a:t>Analyst agent is another first-of-its-kind reasoning agent for work that can help companies tackle complex data queries. </a:t>
            </a:r>
            <a:endParaRPr lang="en-US" b="0" i="0" dirty="0">
              <a:solidFill>
                <a:srgbClr val="000000"/>
              </a:solidFill>
              <a:effectLst/>
              <a:latin typeface="Segoe UI" panose="020B0502040204020203" pitchFamily="34" charset="0"/>
            </a:endParaRPr>
          </a:p>
          <a:p>
            <a:pPr marL="171450" indent="-171450" algn="l" rtl="0" fontAlgn="base">
              <a:lnSpc>
                <a:spcPts val="1275"/>
              </a:lnSpc>
              <a:buFont typeface="Arial" panose="020B0604020202020204" pitchFamily="34" charset="0"/>
              <a:buChar char="•"/>
            </a:pPr>
            <a:r>
              <a:rPr lang="en-US" sz="1200" b="0" i="0" dirty="0">
                <a:solidFill>
                  <a:srgbClr val="000000"/>
                </a:solidFill>
                <a:effectLst/>
                <a:latin typeface="Aptos" panose="020B0004020202020204" pitchFamily="34" charset="0"/>
              </a:rPr>
              <a:t>Powered by an advanced reasoning model that Microsoft has optimized for more in-depth data analysis, it gathers information and reasons through the data, using Python to generate a response. </a:t>
            </a:r>
            <a:endParaRPr lang="en-US" b="0" i="0" dirty="0">
              <a:solidFill>
                <a:srgbClr val="000000"/>
              </a:solidFill>
              <a:effectLst/>
              <a:latin typeface="Segoe UI" panose="020B0502040204020203" pitchFamily="34" charset="0"/>
            </a:endParaRPr>
          </a:p>
          <a:p>
            <a:pPr marL="228600" indent="-228600">
              <a:spcBef>
                <a:spcPts val="600"/>
              </a:spcBef>
              <a:buFont typeface="Arial" panose="020B0604020202020204" pitchFamily="34" charset="0"/>
              <a:buChar char="•"/>
            </a:pPr>
            <a:r>
              <a:rPr lang="en-US" b="0" dirty="0">
                <a:latin typeface="Segoe Sans Display"/>
                <a:cs typeface="Segoe Sans Display"/>
              </a:rPr>
              <a:t>Analyst works to analyze raw data and deliver results, so you can go from raw data to insights quickly.</a:t>
            </a:r>
          </a:p>
          <a:p>
            <a:pPr marL="228600" indent="-228600">
              <a:spcBef>
                <a:spcPts val="600"/>
              </a:spcBef>
              <a:buFont typeface="Arial" panose="020B0604020202020204" pitchFamily="34" charset="0"/>
              <a:buChar char="•"/>
            </a:pPr>
            <a:r>
              <a:rPr lang="en-US" b="0" dirty="0">
                <a:latin typeface="Segoe Sans Display"/>
                <a:cs typeface="Segoe Sans Display"/>
              </a:rPr>
              <a:t>Built on OpenAI’s o3-mini reasoning model and optimized to do advanced data analysis at work,</a:t>
            </a:r>
          </a:p>
          <a:p>
            <a:pPr marL="228600" indent="-228600">
              <a:spcBef>
                <a:spcPts val="600"/>
              </a:spcBef>
              <a:buFont typeface="Arial" panose="020B0604020202020204" pitchFamily="34" charset="0"/>
              <a:buChar char="•"/>
            </a:pPr>
            <a:r>
              <a:rPr lang="en-US" b="0" dirty="0">
                <a:latin typeface="Segoe Sans Display"/>
                <a:cs typeface="Segoe Sans Display"/>
              </a:rPr>
              <a:t>Analyst uses chain-of-thought reasoning to progress through problems iteratively, taking as many steps as necessary to refine its reasoning and provide a high-quality answer. </a:t>
            </a:r>
          </a:p>
          <a:p>
            <a:pPr marL="228600" indent="-228600">
              <a:spcBef>
                <a:spcPts val="600"/>
              </a:spcBef>
              <a:buFont typeface="Arial" panose="020B0604020202020204" pitchFamily="34" charset="0"/>
              <a:buChar char="•"/>
            </a:pPr>
            <a:r>
              <a:rPr lang="en-US" b="0" dirty="0">
                <a:latin typeface="Segoe Sans Display"/>
                <a:cs typeface="Segoe Sans Display"/>
              </a:rPr>
              <a:t>It can run Python to tackle your most complex data queries—and you can view the code it's running in real time to check its work.</a:t>
            </a:r>
          </a:p>
          <a:p>
            <a:endParaRPr lang="en-US" dirty="0"/>
          </a:p>
        </p:txBody>
      </p:sp>
      <p:sp>
        <p:nvSpPr>
          <p:cNvPr id="4" name="Slide Number Placeholder 3">
            <a:extLst>
              <a:ext uri="{FF2B5EF4-FFF2-40B4-BE49-F238E27FC236}">
                <a16:creationId xmlns:a16="http://schemas.microsoft.com/office/drawing/2014/main" id="{BC52C51E-F2ED-06E5-C630-458649DA20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5882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E4FB4-1071-1943-0B79-85977AA321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146E8B-3492-B273-B9F1-4EC073138B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4518C9-F851-C22C-60C1-B65D6AB1D969}"/>
              </a:ext>
            </a:extLst>
          </p:cNvPr>
          <p:cNvSpPr>
            <a:spLocks noGrp="1"/>
          </p:cNvSpPr>
          <p:nvPr>
            <p:ph type="body" idx="1"/>
          </p:nvPr>
        </p:nvSpPr>
        <p:spPr/>
        <p:txBody>
          <a:bodyPr/>
          <a:lstStyle/>
          <a:p>
            <a:r>
              <a:rPr lang="en-US" dirty="0"/>
              <a:t>Copilot Studio is our integrated Agent </a:t>
            </a:r>
            <a:r>
              <a:rPr lang="en-US" sz="1200" b="0" i="0" kern="1200" dirty="0">
                <a:solidFill>
                  <a:schemeClr val="tx1"/>
                </a:solidFill>
                <a:effectLst/>
                <a:latin typeface="+mn-lt"/>
                <a:ea typeface="+mn-ea"/>
                <a:cs typeface="+mn-cs"/>
              </a:rPr>
              <a:t>platform for building, customizing, and managing AI agents. It empowers agent makers to create intelligent assistants that automate tasks, answer questions, and integrate with enterprise systems.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Users can build agents using natural language or a visual editor, making it accessible to both developers and non-technical users.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 supports over 1,500 connectors and allows integration with internal systems like SAP, SharePoint, and Azure service.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integration of Copilot Studio with Azure AI Foundry empowers developers and makers to build, customize, and deploy their own AI agents using Microsoft’s full AI stack.</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Importantly, Copilot Studio gives IT full control over AI agents with enterprise-grade security and compliance. Admins can manage access, enforce DLP policies, monitor usage with audit logs, and ensure agents align with corporate standards—keeping deployments secure, compliant, and governed at scale.</a:t>
            </a:r>
            <a:endParaRPr lang="en-US" dirty="0"/>
          </a:p>
        </p:txBody>
      </p:sp>
      <p:sp>
        <p:nvSpPr>
          <p:cNvPr id="4" name="Slide Number Placeholder 3">
            <a:extLst>
              <a:ext uri="{FF2B5EF4-FFF2-40B4-BE49-F238E27FC236}">
                <a16:creationId xmlns:a16="http://schemas.microsoft.com/office/drawing/2014/main" id="{EBEB79D0-89B3-BF63-98BB-C63708633E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78833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11C07-5430-9C5D-0E45-591893502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ACACB4-EF16-71E5-07E7-81D7D8AB57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18A4E2-B70D-4613-026E-3EEF249698C9}"/>
              </a:ext>
            </a:extLst>
          </p:cNvPr>
          <p:cNvSpPr>
            <a:spLocks noGrp="1"/>
          </p:cNvSpPr>
          <p:nvPr>
            <p:ph type="body" idx="1"/>
          </p:nvPr>
        </p:nvSpPr>
        <p:spPr/>
        <p:txBody>
          <a:bodyPr/>
          <a:lstStyle/>
          <a:p>
            <a:pPr algn="l" rtl="0" fontAlgn="base">
              <a:lnSpc>
                <a:spcPts val="1275"/>
              </a:lnSpc>
              <a:buNone/>
            </a:pPr>
            <a:r>
              <a:rPr lang="en-US" sz="1200" b="0" i="0" dirty="0">
                <a:solidFill>
                  <a:srgbClr val="000000"/>
                </a:solidFill>
                <a:effectLst/>
                <a:latin typeface="Aptos" panose="020B0004020202020204" pitchFamily="34" charset="0"/>
              </a:rPr>
              <a:t>To help you get started, we’ve created “pre-built" agents in Microsoft 365 Copilot.  </a:t>
            </a:r>
            <a:endParaRPr lang="en-US" sz="900" b="0" i="0" dirty="0">
              <a:solidFill>
                <a:srgbClr val="000000"/>
              </a:solidFill>
              <a:effectLst/>
              <a:latin typeface="Segoe UI" panose="020B0502040204020203" pitchFamily="34" charset="0"/>
            </a:endParaRPr>
          </a:p>
          <a:p>
            <a:pPr algn="l" rtl="0" fontAlgn="base">
              <a:lnSpc>
                <a:spcPts val="1275"/>
              </a:lnSpc>
              <a:buNone/>
            </a:pPr>
            <a:r>
              <a:rPr lang="en-US" sz="1200" b="0" i="0" dirty="0">
                <a:solidFill>
                  <a:srgbClr val="000000"/>
                </a:solidFill>
                <a:effectLst/>
                <a:latin typeface="Aptos" panose="020B0004020202020204" pitchFamily="34" charset="0"/>
              </a:rPr>
              <a:t> </a:t>
            </a:r>
            <a:endParaRPr lang="en-US" sz="900" b="0" i="0" dirty="0">
              <a:solidFill>
                <a:srgbClr val="000000"/>
              </a:solidFill>
              <a:effectLst/>
              <a:latin typeface="Segoe UI" panose="020B0502040204020203" pitchFamily="34" charset="0"/>
            </a:endParaRPr>
          </a:p>
          <a:p>
            <a:pPr algn="l" rtl="0" fontAlgn="base">
              <a:lnSpc>
                <a:spcPts val="1275"/>
              </a:lnSpc>
              <a:buNone/>
            </a:pPr>
            <a:r>
              <a:rPr lang="en-US" sz="1200" b="0" i="0" dirty="0">
                <a:solidFill>
                  <a:srgbClr val="000000"/>
                </a:solidFill>
                <a:effectLst/>
                <a:latin typeface="Aptos" panose="020B0004020202020204" pitchFamily="34" charset="0"/>
              </a:rPr>
              <a:t>For example, you can use the </a:t>
            </a:r>
            <a:r>
              <a:rPr lang="en-US" sz="1200" b="1" i="0" dirty="0">
                <a:solidFill>
                  <a:srgbClr val="000000"/>
                </a:solidFill>
                <a:effectLst/>
                <a:latin typeface="Aptos" panose="020B0004020202020204" pitchFamily="34" charset="0"/>
              </a:rPr>
              <a:t>project manager</a:t>
            </a:r>
            <a:r>
              <a:rPr lang="en-US" sz="1200" b="0" i="0" dirty="0">
                <a:solidFill>
                  <a:srgbClr val="000000"/>
                </a:solidFill>
                <a:effectLst/>
                <a:latin typeface="Aptos" panose="020B0004020202020204" pitchFamily="34" charset="0"/>
              </a:rPr>
              <a:t> agent to help you track status and updates against a broader project plan. Or the </a:t>
            </a:r>
            <a:r>
              <a:rPr lang="en-US" sz="1200" b="1" i="0" dirty="0">
                <a:solidFill>
                  <a:srgbClr val="000000"/>
                </a:solidFill>
                <a:effectLst/>
                <a:latin typeface="Aptos" panose="020B0004020202020204" pitchFamily="34" charset="0"/>
              </a:rPr>
              <a:t>Facilitator </a:t>
            </a:r>
            <a:r>
              <a:rPr lang="en-US" sz="1200" b="0" i="0" dirty="0">
                <a:solidFill>
                  <a:srgbClr val="000000"/>
                </a:solidFill>
                <a:effectLst/>
                <a:latin typeface="Aptos" panose="020B0004020202020204" pitchFamily="34" charset="0"/>
              </a:rPr>
              <a:t>agent, which can help you run meetings in Teams more efficiently. </a:t>
            </a:r>
            <a:endParaRPr lang="en-US" sz="900" b="0" i="0" dirty="0">
              <a:solidFill>
                <a:srgbClr val="000000"/>
              </a:solidFill>
              <a:effectLst/>
              <a:latin typeface="Segoe UI" panose="020B0502040204020203" pitchFamily="34" charset="0"/>
            </a:endParaRPr>
          </a:p>
          <a:p>
            <a:pPr algn="l" rtl="0" fontAlgn="base">
              <a:lnSpc>
                <a:spcPts val="1275"/>
              </a:lnSpc>
              <a:buNone/>
            </a:pPr>
            <a:r>
              <a:rPr lang="en-US" sz="1200" b="0" i="0" dirty="0">
                <a:solidFill>
                  <a:srgbClr val="000000"/>
                </a:solidFill>
                <a:effectLst/>
                <a:latin typeface="Aptos" panose="020B0004020202020204" pitchFamily="34" charset="0"/>
              </a:rPr>
              <a:t> </a:t>
            </a:r>
            <a:endParaRPr lang="en-US" sz="900" b="0" i="0" dirty="0">
              <a:solidFill>
                <a:srgbClr val="000000"/>
              </a:solidFill>
              <a:effectLst/>
              <a:latin typeface="Segoe UI" panose="020B0502040204020203" pitchFamily="34" charset="0"/>
            </a:endParaRPr>
          </a:p>
          <a:p>
            <a:pPr algn="l" rtl="0" fontAlgn="base">
              <a:lnSpc>
                <a:spcPts val="1275"/>
              </a:lnSpc>
            </a:pPr>
            <a:r>
              <a:rPr lang="en-US" sz="1200" b="0" i="0" dirty="0">
                <a:solidFill>
                  <a:srgbClr val="000000"/>
                </a:solidFill>
                <a:effectLst/>
                <a:latin typeface="Aptos" panose="020B0004020202020204" pitchFamily="34" charset="0"/>
              </a:rPr>
              <a:t>Let me show you a few examples. </a:t>
            </a:r>
            <a:endParaRPr lang="en-US" dirty="0"/>
          </a:p>
        </p:txBody>
      </p:sp>
      <p:sp>
        <p:nvSpPr>
          <p:cNvPr id="4" name="Slide Number Placeholder 3">
            <a:extLst>
              <a:ext uri="{FF2B5EF4-FFF2-40B4-BE49-F238E27FC236}">
                <a16:creationId xmlns:a16="http://schemas.microsoft.com/office/drawing/2014/main" id="{7DF075D5-180C-7127-FC7B-089BB04663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89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0" cap="none" spc="0" normalizeH="0" baseline="0" noProof="0" dirty="0">
                <a:ln w="3175">
                  <a:noFill/>
                </a:ln>
                <a:solidFill>
                  <a:srgbClr val="FFF8F3"/>
                </a:solidFill>
                <a:effectLst/>
                <a:uLnTx/>
                <a:uFillTx/>
                <a:latin typeface="Segoe UI Semibold"/>
                <a:ea typeface="+mn-ea"/>
                <a:cs typeface="Segoe UI Semibold" panose="020B0702040204020203" pitchFamily="34" charset="0"/>
              </a:rPr>
              <a:t>We offer a Comprehensive set of solutions for transforming your business with AI</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0" cap="none" spc="0" normalizeH="0" baseline="0" noProof="0" dirty="0">
              <a:ln w="3175">
                <a:noFill/>
              </a:ln>
              <a:solidFill>
                <a:srgbClr val="FFF8F3"/>
              </a:solidFill>
              <a:effectLst/>
              <a:uLnTx/>
              <a:uFillTx/>
              <a:latin typeface="Segoe UI Semibold"/>
              <a:ea typeface="+mn-ea"/>
              <a:cs typeface="Segoe UI Semibold" panose="020B07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0" cap="none" spc="0" normalizeH="0" baseline="0" noProof="0" dirty="0">
                <a:ln w="3175">
                  <a:noFill/>
                </a:ln>
                <a:solidFill>
                  <a:srgbClr val="FFF8F3"/>
                </a:solidFill>
                <a:effectLst/>
                <a:uLnTx/>
                <a:uFillTx/>
                <a:latin typeface="Segoe UI Semibold"/>
                <a:ea typeface="+mn-ea"/>
                <a:cs typeface="Segoe UI Semibold" panose="020B0702040204020203" pitchFamily="34" charset="0"/>
              </a:rPr>
              <a:t>M365 copilot is your complete AI assistant for work which recently has been upgraded with new 5-in- capabilities.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200" b="0" i="0" u="none" strike="noStrike" kern="0" cap="none" spc="0" normalizeH="0" baseline="0" noProof="0" dirty="0">
              <a:ln w="3175">
                <a:noFill/>
              </a:ln>
              <a:solidFill>
                <a:srgbClr val="FFF8F3"/>
              </a:solidFill>
              <a:effectLst/>
              <a:uLnTx/>
              <a:uFillTx/>
              <a:latin typeface="Segoe UI Semibold"/>
              <a:ea typeface="+mn-ea"/>
              <a:cs typeface="Segoe UI Semibold" panose="020B07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Microsoft 365 provides organizations get a unified solution that helps teams </a:t>
            </a:r>
            <a:r>
              <a:rPr lang="en-US" b="0" dirty="0"/>
              <a:t>stay productive, collaborate securely, and embrace AI-powered work.</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Windows provides a </a:t>
            </a:r>
            <a:r>
              <a:rPr kumimoji="0" lang="en-US" sz="1200" b="0" i="0" u="none" strike="noStrike" kern="1200" cap="none" spc="0" normalizeH="0" baseline="0" noProof="0" dirty="0">
                <a:ln>
                  <a:noFill/>
                </a:ln>
                <a:effectLst/>
                <a:uLnTx/>
                <a:uFillTx/>
              </a:rPr>
              <a:t>standardized framework for AI agents to connect with native Windows apps</a:t>
            </a:r>
            <a:endParaRPr lang="en-US" b="0" dirty="0"/>
          </a:p>
          <a:p>
            <a:pPr marL="0" marR="0" lvl="0" indent="0" algn="l" defTabSz="914400" rtl="0" eaLnBrk="1" fontAlgn="auto" latinLnBrk="0" hangingPunct="1">
              <a:lnSpc>
                <a:spcPct val="100000"/>
              </a:lnSpc>
              <a:spcBef>
                <a:spcPct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Copilot Studios empowers everyone with tools to build custom agents and low code tools for creating AI-powered apps, portals, and enterprise-grade automation.</a:t>
            </a:r>
            <a:endParaRPr kumimoji="0" lang="en-US" sz="1200" b="0" i="0" u="none" strike="noStrike" kern="0" cap="none" spc="0" normalizeH="0" baseline="0" noProof="0" dirty="0">
              <a:ln>
                <a:noFill/>
              </a:ln>
              <a:solidFill>
                <a:srgbClr val="FFF8F3"/>
              </a:solidFill>
              <a:effectLst/>
              <a:uLnTx/>
              <a:uFillTx/>
              <a:latin typeface="Segoe UI Semibold"/>
              <a:ea typeface="+mn-ea"/>
              <a:cs typeface="Segoe UI Semibold" panose="020B0702040204020203" pitchFamily="34" charset="0"/>
            </a:endParaRPr>
          </a:p>
          <a:p>
            <a:pPr eaLnBrk="1" hangingPunct="1">
              <a:spcBef>
                <a:spcPct val="0"/>
              </a:spcBef>
            </a:pPr>
            <a:endParaRPr lang="en-US" altLang="en-US" dirty="0"/>
          </a:p>
          <a:p>
            <a:pPr eaLnBrk="1" hangingPunct="1">
              <a:spcBef>
                <a:spcPct val="0"/>
              </a:spcBef>
            </a:pPr>
            <a:r>
              <a:rPr lang="en-US" dirty="0"/>
              <a:t>Dynamics 365 reinvents CRM and ERP for a new era of agentic business processes--the only suite of connected, AI and agent-infused applications that help you personalize customer experiences and boost operational agility and efficiency. You can extend and customize Dynamics with Power Platform’s low code tools. </a:t>
            </a:r>
          </a:p>
          <a:p>
            <a:endParaRPr lang="en-US" dirty="0"/>
          </a:p>
        </p:txBody>
      </p:sp>
      <p:sp>
        <p:nvSpPr>
          <p:cNvPr id="4" name="Slide Number Placeholder 3"/>
          <p:cNvSpPr>
            <a:spLocks noGrp="1"/>
          </p:cNvSpPr>
          <p:nvPr>
            <p:ph type="sldNum" sz="quarter" idx="5"/>
          </p:nvPr>
        </p:nvSpPr>
        <p:spPr/>
        <p:txBody>
          <a:bodyPr/>
          <a:lstStyle/>
          <a:p>
            <a:fld id="{B949DC74-ADDC-49D4-B0D9-266D11FBDF7B}" type="slidenum">
              <a:rPr lang="en-US" smtClean="0"/>
              <a:t>28</a:t>
            </a:fld>
            <a:endParaRPr lang="en-US"/>
          </a:p>
        </p:txBody>
      </p:sp>
    </p:spTree>
    <p:extLst>
      <p:ext uri="{BB962C8B-B14F-4D97-AF65-F5344CB8AC3E}">
        <p14:creationId xmlns:p14="http://schemas.microsoft.com/office/powerpoint/2010/main" val="4241958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426AD-D1A9-A961-3555-C71F2F28CC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CC2E1F-41BD-C0B5-651C-08B02586DD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E36694-B593-5533-CEC7-CA368F4E7587}"/>
              </a:ext>
            </a:extLst>
          </p:cNvPr>
          <p:cNvSpPr>
            <a:spLocks noGrp="1"/>
          </p:cNvSpPr>
          <p:nvPr>
            <p:ph type="body" idx="1"/>
          </p:nvPr>
        </p:nvSpPr>
        <p:spPr/>
        <p:txBody>
          <a:bodyPr/>
          <a:lstStyle/>
          <a:p>
            <a:pPr eaLnBrk="1" hangingPunct="1">
              <a:spcBef>
                <a:spcPct val="0"/>
              </a:spcBef>
            </a:pPr>
            <a:r>
              <a:rPr lang="en-US" altLang="en-US" dirty="0"/>
              <a:t>As you unlock the value of AI and agents across your organization, you need specialized solutions for every function. Dynamics 365 is one of the best ways to accelerate your AI transformation across sales, service, finance, supply chain and other areas of your business. </a:t>
            </a:r>
          </a:p>
          <a:p>
            <a:pPr eaLnBrk="1" hangingPunct="1">
              <a:spcBef>
                <a:spcPct val="0"/>
              </a:spcBef>
            </a:pPr>
            <a:endParaRPr lang="en-US" altLang="en-US" dirty="0"/>
          </a:p>
          <a:p>
            <a:pPr eaLnBrk="1" hangingPunct="1">
              <a:spcBef>
                <a:spcPct val="0"/>
              </a:spcBef>
            </a:pPr>
            <a:r>
              <a:rPr lang="en-US" altLang="en-US" dirty="0"/>
              <a:t>Dynamics 365 reinvents CRM and ERP for a new era of agentic business processes--the only suite of connected, AI and agent-infused applications that help you personalize customer experiences and boost operational agility and efficiency. Dynamics 365 seamlessly connects with Microsoft 365, Power Platform, and Copilot Studio to customize agentic processes and unite people, insights, and processes across every line of business. </a:t>
            </a:r>
          </a:p>
          <a:p>
            <a:pPr eaLnBrk="1" hangingPunct="1">
              <a:spcBef>
                <a:spcPct val="0"/>
              </a:spcBef>
            </a:pPr>
            <a:endParaRPr lang="en-US" altLang="en-US" dirty="0"/>
          </a:p>
          <a:p>
            <a:pPr marL="171450" marR="0" lvl="0" indent="-171450" algn="l" defTabSz="914400" rtl="0" eaLnBrk="1" fontAlgn="auto" latinLnBrk="0" hangingPunct="1">
              <a:lnSpc>
                <a:spcPct val="100000"/>
              </a:lnSpc>
              <a:spcBef>
                <a:spcPct val="0"/>
              </a:spcBef>
              <a:spcAft>
                <a:spcPts val="0"/>
              </a:spcAft>
              <a:buClrTx/>
              <a:buSzTx/>
              <a:buFontTx/>
              <a:buChar char="-"/>
              <a:tabLst/>
              <a:defRPr/>
            </a:pPr>
            <a:r>
              <a:rPr lang="en-US" altLang="en-US" b="1" dirty="0"/>
              <a:t>AI-powered productivity</a:t>
            </a:r>
            <a:r>
              <a:rPr lang="en-US" altLang="en-US" dirty="0"/>
              <a:t>: Dynamics 365 is the only platform that natively integrates Copilot—the UI for AI—to automate tasks, generate ideas, and get insights from business and customer activities. </a:t>
            </a:r>
            <a:endParaRPr lang="en-US" altLang="en-US" b="1" dirty="0"/>
          </a:p>
          <a:p>
            <a:pPr marL="171450" marR="0" lvl="0" indent="-171450" algn="l" defTabSz="914400" rtl="0" eaLnBrk="1" fontAlgn="auto" latinLnBrk="0" hangingPunct="1">
              <a:lnSpc>
                <a:spcPct val="100000"/>
              </a:lnSpc>
              <a:spcBef>
                <a:spcPct val="0"/>
              </a:spcBef>
              <a:spcAft>
                <a:spcPts val="0"/>
              </a:spcAft>
              <a:buClrTx/>
              <a:buSzTx/>
              <a:buFontTx/>
              <a:buChar char="-"/>
              <a:tabLst/>
              <a:defRPr/>
            </a:pPr>
            <a:r>
              <a:rPr lang="en-US" altLang="en-US" b="1" dirty="0"/>
              <a:t>Unified data</a:t>
            </a:r>
            <a:r>
              <a:rPr lang="en-US" altLang="en-US" dirty="0"/>
              <a:t>: Get a complete picture of your entire business by connecting and accessing organizational data from hundreds of sources. It’s a unified, scalable and secure enterprise data platform primed for AI-powered processes and intelligent automation—all built on a global Azure cloud footprint. </a:t>
            </a:r>
          </a:p>
          <a:p>
            <a:pPr marL="171450" indent="-171450" eaLnBrk="1" hangingPunct="1">
              <a:spcBef>
                <a:spcPct val="0"/>
              </a:spcBef>
              <a:buFontTx/>
              <a:buChar char="-"/>
            </a:pPr>
            <a:r>
              <a:rPr lang="en-US" altLang="en-US" b="1" dirty="0"/>
              <a:t>Agents</a:t>
            </a:r>
            <a:r>
              <a:rPr lang="en-US" altLang="en-US" dirty="0"/>
              <a:t>: Dynamics 365 reinvents CRM and ERP with Prebuilt and customizable agents that support end-to-end business processes. </a:t>
            </a:r>
          </a:p>
          <a:p>
            <a:pPr marL="171450" marR="0" lvl="0" indent="-171450" algn="l" defTabSz="914400" rtl="0" eaLnBrk="1" fontAlgn="auto" latinLnBrk="0" hangingPunct="1">
              <a:lnSpc>
                <a:spcPct val="100000"/>
              </a:lnSpc>
              <a:spcBef>
                <a:spcPct val="0"/>
              </a:spcBef>
              <a:spcAft>
                <a:spcPts val="0"/>
              </a:spcAft>
              <a:buClrTx/>
              <a:buSzTx/>
              <a:buFontTx/>
              <a:buChar char="-"/>
              <a:tabLst/>
              <a:defRPr/>
            </a:pPr>
            <a:r>
              <a:rPr lang="en-US" altLang="en-US" b="1" dirty="0"/>
              <a:t>Collaborative</a:t>
            </a:r>
            <a:r>
              <a:rPr lang="en-US" altLang="en-US" dirty="0"/>
              <a:t>: Dynamics </a:t>
            </a:r>
            <a:r>
              <a:rPr kumimoji="0" lang="en-US" altLang="en-US" sz="12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seamlessly integrates with Microsoft 365 and Teams</a:t>
            </a:r>
            <a:endParaRPr lang="en-US" altLang="en-US" dirty="0"/>
          </a:p>
          <a:p>
            <a:pPr marL="171450" indent="-171450" eaLnBrk="1" hangingPunct="1">
              <a:spcBef>
                <a:spcPct val="0"/>
              </a:spcBef>
              <a:buFontTx/>
              <a:buChar char="-"/>
            </a:pPr>
            <a:r>
              <a:rPr lang="en-US" altLang="en-US" b="1" dirty="0"/>
              <a:t>Extensible</a:t>
            </a:r>
            <a:r>
              <a:rPr lang="en-US" altLang="en-US" dirty="0"/>
              <a:t>: Power Platform integrates with Dynamics 365 to help you leverage business data to make informed data-driven decisions, streamline processes with automation and easily build custom apps. For example, Power Automate can automate tasks across your Dynamics 365 solution and you can create Power Apps that connect to the same data sources as Dynamics 365. </a:t>
            </a:r>
          </a:p>
          <a:p>
            <a:pPr marL="171450" indent="-171450" eaLnBrk="1" hangingPunct="1">
              <a:spcBef>
                <a:spcPct val="0"/>
              </a:spcBef>
              <a:buFontTx/>
              <a:buChar char="-"/>
            </a:pPr>
            <a:endParaRPr lang="en-US" altLang="en-US" dirty="0"/>
          </a:p>
          <a:p>
            <a:pPr eaLnBrk="1" hangingPunct="1">
              <a:spcBef>
                <a:spcPct val="0"/>
              </a:spcBef>
            </a:pPr>
            <a:endParaRPr lang="en-US" altLang="en-US" dirty="0"/>
          </a:p>
          <a:p>
            <a:endParaRPr lang="en-US" dirty="0"/>
          </a:p>
        </p:txBody>
      </p:sp>
      <p:sp>
        <p:nvSpPr>
          <p:cNvPr id="4" name="Slide Number Placeholder 3">
            <a:extLst>
              <a:ext uri="{FF2B5EF4-FFF2-40B4-BE49-F238E27FC236}">
                <a16:creationId xmlns:a16="http://schemas.microsoft.com/office/drawing/2014/main" id="{906C3DBC-F447-87FF-48C4-C7784F5D4B13}"/>
              </a:ext>
            </a:extLst>
          </p:cNvPr>
          <p:cNvSpPr>
            <a:spLocks noGrp="1"/>
          </p:cNvSpPr>
          <p:nvPr>
            <p:ph type="sldNum" sz="quarter" idx="5"/>
          </p:nvPr>
        </p:nvSpPr>
        <p:spPr/>
        <p:txBody>
          <a:bodyPr/>
          <a:lstStyle/>
          <a:p>
            <a:fld id="{B949DC74-ADDC-49D4-B0D9-266D11FBDF7B}" type="slidenum">
              <a:rPr lang="en-US" smtClean="0"/>
              <a:t>29</a:t>
            </a:fld>
            <a:endParaRPr lang="en-US"/>
          </a:p>
        </p:txBody>
      </p:sp>
    </p:spTree>
    <p:extLst>
      <p:ext uri="{BB962C8B-B14F-4D97-AF65-F5344CB8AC3E}">
        <p14:creationId xmlns:p14="http://schemas.microsoft.com/office/powerpoint/2010/main" val="4006945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34B4B-2C3C-7DC0-65FE-B028BD97A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0C0814-6816-A3D6-2289-991550C0CC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5D82F1-99D5-5C19-5437-24B2CA7A649A}"/>
              </a:ext>
            </a:extLst>
          </p:cNvPr>
          <p:cNvSpPr>
            <a:spLocks noGrp="1"/>
          </p:cNvSpPr>
          <p:nvPr>
            <p:ph type="body" idx="1"/>
          </p:nvPr>
        </p:nvSpPr>
        <p:spPr/>
        <p:txBody>
          <a:bodyPr/>
          <a:lstStyle/>
          <a:p>
            <a:pPr>
              <a:lnSpc>
                <a:spcPct val="105000"/>
              </a:lnSpc>
              <a:spcAft>
                <a:spcPts val="800"/>
              </a:spcAft>
            </a:pPr>
            <a:r>
              <a:rPr lang="en-US" sz="1800" dirty="0">
                <a:solidFill>
                  <a:srgbClr val="000000"/>
                </a:solidFill>
                <a:effectLst/>
                <a:latin typeface="Segoe UI"/>
                <a:ea typeface="Times New Roman" panose="02020603050405020304" pitchFamily="18" charset="0"/>
                <a:cs typeface="Segoe UI"/>
              </a:rPr>
              <a:t>You can extend Dynamics 365 with Power Platform’s low code tools. Power Platform is the world’s leading AI and low-code platform, empowering everyone at your organization with an intuitive, collaborative, and extensible platform of low-code tools that makes it easy to create efficient and flexible solutions.</a:t>
            </a:r>
            <a:r>
              <a:rPr lang="en-US" sz="1800" dirty="0">
                <a:solidFill>
                  <a:srgbClr val="000000"/>
                </a:solidFill>
                <a:latin typeface="Segoe UI"/>
                <a:ea typeface="Times New Roman" panose="02020603050405020304" pitchFamily="18" charset="0"/>
                <a:cs typeface="Segoe UI"/>
              </a:rPr>
              <a:t> </a:t>
            </a:r>
            <a:endParaRPr lang="en-US" sz="1800" dirty="0">
              <a:effectLst/>
              <a:latin typeface="Times New Roman"/>
              <a:ea typeface="Calibri" panose="020F0502020204030204" pitchFamily="34" charset="0"/>
              <a:cs typeface="Calibri"/>
            </a:endParaRPr>
          </a:p>
          <a:p>
            <a:pPr marL="0" marR="0" fontAlgn="base">
              <a:lnSpc>
                <a:spcPct val="105000"/>
              </a:lnSpc>
              <a:spcBef>
                <a:spcPts val="0"/>
              </a:spcBef>
              <a:spcAft>
                <a:spcPts val="800"/>
              </a:spcAft>
            </a:pPr>
            <a:r>
              <a:rPr lang="en-US" sz="1800" dirty="0">
                <a:solidFill>
                  <a:srgbClr val="000000"/>
                </a:solidFill>
                <a:effectLst/>
                <a:latin typeface="Segoe UI"/>
                <a:ea typeface="Times New Roman" panose="02020603050405020304" pitchFamily="18" charset="0"/>
                <a:cs typeface="Segoe UI"/>
              </a:rPr>
              <a:t> </a:t>
            </a:r>
            <a:endParaRPr lang="en-US" sz="1800" dirty="0">
              <a:effectLst/>
              <a:latin typeface="Segoe UI"/>
              <a:ea typeface="Calibri" panose="020F0502020204030204" pitchFamily="34" charset="0"/>
              <a:cs typeface="Segoe UI"/>
            </a:endParaRPr>
          </a:p>
          <a:p>
            <a:pPr fontAlgn="base">
              <a:lnSpc>
                <a:spcPct val="105000"/>
              </a:lnSpc>
              <a:spcAft>
                <a:spcPts val="800"/>
              </a:spcAft>
            </a:pPr>
            <a:r>
              <a:rPr lang="en-US" sz="1800" dirty="0">
                <a:solidFill>
                  <a:srgbClr val="000000"/>
                </a:solidFill>
                <a:effectLst/>
                <a:latin typeface="Segoe UI"/>
                <a:ea typeface="Times New Roman" panose="02020603050405020304" pitchFamily="18" charset="0"/>
                <a:cs typeface="Segoe UI"/>
              </a:rPr>
              <a:t>Microsoft Power Platform is designed to empower anyone in your organization from business analysts and front line workers to professional developers to rapidly build new solutions that can meet digital demand by filling business process gaps. Simultaneously, Power Platform is a managed cloud SaaS solution built on top of Microsoft Azure meaning that it is built on planet leading security and easy to manage governance capabilities. </a:t>
            </a:r>
          </a:p>
          <a:p>
            <a:pPr fontAlgn="base">
              <a:lnSpc>
                <a:spcPct val="105000"/>
              </a:lnSpc>
              <a:spcAft>
                <a:spcPts val="800"/>
              </a:spcAft>
            </a:pPr>
            <a:endParaRPr lang="en-US" sz="1800" dirty="0">
              <a:solidFill>
                <a:srgbClr val="000000"/>
              </a:solidFill>
              <a:effectLst/>
              <a:latin typeface="Segoe UI"/>
              <a:ea typeface="Times New Roman" panose="02020603050405020304" pitchFamily="18" charset="0"/>
              <a:cs typeface="Segoe UI"/>
            </a:endParaRPr>
          </a:p>
          <a:p>
            <a:pPr fontAlgn="base">
              <a:lnSpc>
                <a:spcPct val="105000"/>
              </a:lnSpc>
              <a:spcAft>
                <a:spcPts val="800"/>
              </a:spcAft>
            </a:pPr>
            <a:r>
              <a:rPr lang="en-US" sz="1800" dirty="0">
                <a:solidFill>
                  <a:srgbClr val="000000"/>
                </a:solidFill>
                <a:effectLst/>
                <a:latin typeface="Segoe UI"/>
                <a:ea typeface="Times New Roman" panose="02020603050405020304" pitchFamily="18" charset="0"/>
                <a:cs typeface="Segoe UI"/>
              </a:rPr>
              <a:t>With Power Platform, your organization can:</a:t>
            </a:r>
            <a:r>
              <a:rPr lang="en-US" sz="1800" dirty="0">
                <a:solidFill>
                  <a:srgbClr val="000000"/>
                </a:solidFill>
                <a:latin typeface="Segoe UI"/>
                <a:ea typeface="Times New Roman" panose="02020603050405020304" pitchFamily="18" charset="0"/>
                <a:cs typeface="Segoe UI"/>
              </a:rPr>
              <a:t> </a:t>
            </a:r>
            <a:endParaRPr lang="en-US" sz="1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285750" marR="0" lvl="0" indent="-285750" algn="l" defTabSz="914400" rtl="0" eaLnBrk="1" fontAlgn="base" latinLnBrk="0" hangingPunct="1">
              <a:lnSpc>
                <a:spcPct val="105000"/>
              </a:lnSpc>
              <a:spcBef>
                <a:spcPts val="0"/>
              </a:spcBef>
              <a:spcAft>
                <a:spcPts val="800"/>
              </a:spcAft>
              <a:buClrTx/>
              <a:buSzTx/>
              <a:buFont typeface="Arial" panose="020B0604020202020204" pitchFamily="34" charset="0"/>
              <a:buChar char="•"/>
              <a:tabLst/>
              <a:defRPr/>
            </a:pPr>
            <a:r>
              <a:rPr lang="en-US" sz="1800" dirty="0">
                <a:solidFill>
                  <a:srgbClr val="000000"/>
                </a:solidFill>
                <a:effectLst/>
                <a:latin typeface="Segoe UI"/>
                <a:ea typeface="Times New Roman" panose="02020603050405020304" pitchFamily="18" charset="0"/>
                <a:cs typeface="Segoe UI"/>
              </a:rPr>
              <a:t>Scale enterprise innovation with the most complete low code platform. </a:t>
            </a:r>
            <a:r>
              <a:rPr lang="en-US" sz="1800" dirty="0">
                <a:effectLst/>
                <a:latin typeface="Calibri" panose="020F0502020204030204" pitchFamily="34" charset="0"/>
                <a:ea typeface="Calibri" panose="020F0502020204030204" pitchFamily="34" charset="0"/>
                <a:cs typeface="Times New Roman" panose="02020603050405020304" pitchFamily="18" charset="0"/>
              </a:rPr>
              <a:t>Low-code solutions rapidly transform processes, integrating intelligent automation to boost efficiency. </a:t>
            </a:r>
            <a:endParaRPr lang="en-US" sz="1800" dirty="0">
              <a:effectLst/>
              <a:latin typeface="Segoe UI"/>
              <a:ea typeface="Calibri" panose="020F0502020204030204" pitchFamily="34" charset="0"/>
              <a:cs typeface="Segoe UI"/>
            </a:endParaRPr>
          </a:p>
          <a:p>
            <a:pPr marL="342900" marR="0" lvl="0" indent="-342900" algn="l" defTabSz="914400" rtl="0" eaLnBrk="1" fontAlgn="base" latinLnBrk="0" hangingPunct="1">
              <a:lnSpc>
                <a:spcPct val="105000"/>
              </a:lnSpc>
              <a:spcBef>
                <a:spcPts val="0"/>
              </a:spcBef>
              <a:spcAft>
                <a:spcPts val="0"/>
              </a:spcAft>
              <a:buClrTx/>
              <a:buSzTx/>
              <a:buFont typeface="Symbol" panose="05050102010706020507" pitchFamily="18" charset="2"/>
              <a:buChar char=""/>
              <a:tabLst/>
              <a:defRPr/>
            </a:pPr>
            <a:r>
              <a:rPr lang="en-US" sz="1800" dirty="0">
                <a:solidFill>
                  <a:srgbClr val="000000"/>
                </a:solidFill>
                <a:effectLst/>
                <a:latin typeface="Segoe UI"/>
                <a:ea typeface="Times New Roman" panose="02020603050405020304" pitchFamily="18" charset="0"/>
                <a:cs typeface="Segoe UI"/>
              </a:rPr>
              <a:t>Accelerate app development to drive innovation and productivity. </a:t>
            </a:r>
            <a:r>
              <a:rPr lang="en-US" sz="1800" dirty="0">
                <a:effectLst/>
                <a:latin typeface="Calibri" panose="020F0502020204030204" pitchFamily="34" charset="0"/>
                <a:ea typeface="Calibri" panose="020F0502020204030204" pitchFamily="34" charset="0"/>
                <a:cs typeface="Times New Roman" panose="02020603050405020304" pitchFamily="18" charset="0"/>
              </a:rPr>
              <a:t>Agentic apps personalize and engage user experiences, crucial for customer satisfaction. </a:t>
            </a:r>
            <a:endParaRPr lang="en-US" sz="1800" dirty="0">
              <a:effectLst/>
              <a:latin typeface="Segoe UI"/>
              <a:ea typeface="Calibri" panose="020F0502020204030204" pitchFamily="34" charset="0"/>
              <a:cs typeface="Segoe UI"/>
            </a:endParaRPr>
          </a:p>
          <a:p>
            <a:pPr marL="342900" marR="0" lvl="0" indent="-342900" algn="l" defTabSz="914400" rtl="0" eaLnBrk="1" fontAlgn="base" latinLnBrk="0" hangingPunct="1">
              <a:lnSpc>
                <a:spcPct val="105000"/>
              </a:lnSpc>
              <a:spcBef>
                <a:spcPts val="0"/>
              </a:spcBef>
              <a:spcAft>
                <a:spcPts val="800"/>
              </a:spcAft>
              <a:buClrTx/>
              <a:buSzTx/>
              <a:buFont typeface="Symbol" panose="05050102010706020507" pitchFamily="18" charset="2"/>
              <a:buChar char=""/>
              <a:tabLst/>
              <a:defRPr/>
            </a:pPr>
            <a:r>
              <a:rPr lang="en-US" sz="1800" dirty="0">
                <a:solidFill>
                  <a:srgbClr val="000000"/>
                </a:solidFill>
                <a:effectLst/>
                <a:latin typeface="Segoe UI"/>
                <a:ea typeface="Times New Roman" panose="02020603050405020304" pitchFamily="18" charset="0"/>
                <a:cs typeface="Segoe UI"/>
              </a:rPr>
              <a:t>And support hyperautomation to optimize for efficiency and reduce costs. </a:t>
            </a:r>
            <a:r>
              <a:rPr lang="en-US" sz="1800" dirty="0">
                <a:effectLst/>
                <a:latin typeface="Calibri" panose="020F0502020204030204" pitchFamily="34" charset="0"/>
                <a:ea typeface="Calibri" panose="020F0502020204030204" pitchFamily="34" charset="0"/>
                <a:cs typeface="Times New Roman" panose="02020603050405020304" pitchFamily="18" charset="0"/>
              </a:rPr>
              <a:t>A secure platform ensures confident scaling with protected data. The Power Platform's automation streamlines workflows, reduces manual tasks, and drives productivity. </a:t>
            </a:r>
          </a:p>
          <a:p>
            <a:pPr marL="0" marR="0">
              <a:lnSpc>
                <a:spcPct val="105000"/>
              </a:lnSpc>
              <a:spcBef>
                <a:spcPts val="0"/>
              </a:spcBef>
              <a:spcAft>
                <a:spcPts val="800"/>
              </a:spcAft>
            </a:pPr>
            <a:endParaRPr lang="en-US" sz="1800" dirty="0">
              <a:effectLst/>
              <a:latin typeface="Segoe UI"/>
              <a:ea typeface="Calibri" panose="020F0502020204030204" pitchFamily="34" charset="0"/>
              <a:cs typeface="Segoe UI"/>
            </a:endParaRPr>
          </a:p>
          <a:p>
            <a:pPr>
              <a:lnSpc>
                <a:spcPct val="105000"/>
              </a:lnSpc>
              <a:spcAft>
                <a:spcPts val="800"/>
              </a:spcAft>
            </a:pPr>
            <a:endParaRPr lang="en-US" sz="1800" dirty="0">
              <a:solidFill>
                <a:srgbClr val="000000"/>
              </a:solidFill>
              <a:effectLst/>
              <a:latin typeface="Segoe UI"/>
              <a:ea typeface="Calibri" panose="020F0502020204030204" pitchFamily="34" charset="0"/>
              <a:cs typeface="Segoe UI"/>
            </a:endParaRPr>
          </a:p>
          <a:p>
            <a:pPr>
              <a:lnSpc>
                <a:spcPct val="105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2DF7A75-3263-2B02-12D9-93EAAFDCEF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BF2EA-E578-431E-BD5B-A94F6E005A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395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A29F7-5A72-B466-D397-3DE3DF8407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A9C20A-B5E8-114B-FDF3-318654308B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79098B-E30D-634E-EC23-4BFD4DB4DE31}"/>
              </a:ext>
            </a:extLst>
          </p:cNvPr>
          <p:cNvSpPr>
            <a:spLocks noGrp="1"/>
          </p:cNvSpPr>
          <p:nvPr>
            <p:ph type="body" idx="1"/>
          </p:nvPr>
        </p:nvSpPr>
        <p:spPr/>
        <p:txBody>
          <a:bodyPr/>
          <a:lstStyle/>
          <a:p>
            <a:r>
              <a:rPr lang="en-US"/>
              <a:t>But most importantly, if you think about everything you saw from left to right, this is a story that only Microsoft can tell.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Yes, Zava is a fictitious company, but the scenarios we highlighted are scenarios that real world customers live through each and every day, using the technology we showed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We’re providing everything you see across this single red thread, that goes from Copilot to Studio to GitHub to Azure AI foundry to Dynamics, Fabric, and of course our security platform and everything that Azure provides to enable end-to-end AI transformation and empowering organizations to become frontier. </a:t>
            </a:r>
          </a:p>
          <a:p>
            <a:endParaRPr lang="en-US"/>
          </a:p>
        </p:txBody>
      </p:sp>
      <p:sp>
        <p:nvSpPr>
          <p:cNvPr id="4" name="Slide Number Placeholder 3">
            <a:extLst>
              <a:ext uri="{FF2B5EF4-FFF2-40B4-BE49-F238E27FC236}">
                <a16:creationId xmlns:a16="http://schemas.microsoft.com/office/drawing/2014/main" id="{B76AB405-E89D-4591-3D46-677A99694C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6EB9B5-7772-42EF-A696-F72FC47D872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6751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DC74-ADDC-49D4-B0D9-266D11FBDF7B}" type="slidenum">
              <a:rPr lang="en-US" smtClean="0"/>
              <a:t>32</a:t>
            </a:fld>
            <a:endParaRPr lang="en-US"/>
          </a:p>
        </p:txBody>
      </p:sp>
    </p:spTree>
    <p:extLst>
      <p:ext uri="{BB962C8B-B14F-4D97-AF65-F5344CB8AC3E}">
        <p14:creationId xmlns:p14="http://schemas.microsoft.com/office/powerpoint/2010/main" val="4113625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C4634-482F-E2A2-E1BD-7671A1FABF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4792B9-655B-840A-940F-6E7B9E4393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AE2BC-BA00-EC89-23AF-BD1DC9194F46}"/>
              </a:ext>
            </a:extLst>
          </p:cNvPr>
          <p:cNvSpPr>
            <a:spLocks noGrp="1"/>
          </p:cNvSpPr>
          <p:nvPr>
            <p:ph type="body" idx="1"/>
          </p:nvPr>
        </p:nvSpPr>
        <p:spPr/>
        <p:txBody>
          <a:bodyPr/>
          <a:lstStyle/>
          <a:p>
            <a:r>
              <a:rPr lang="en-US" b="1" dirty="0"/>
              <a:t>AI is reshaping organizations into Frontier Firms</a:t>
            </a:r>
            <a:r>
              <a:rPr lang="en-US" dirty="0"/>
              <a:t>—companies powered by human-agent teams, intelligence on tap, and dynamic, outcome-driven structures that scale rapidly and operate with agility. </a:t>
            </a:r>
          </a:p>
          <a:p>
            <a:r>
              <a:rPr lang="en-US" b="1" dirty="0"/>
              <a:t>Human-agent collaboration is redefining roles</a:t>
            </a:r>
            <a:r>
              <a:rPr lang="en-US" dirty="0"/>
              <a:t>—with agents automating workflows and employees evolving into “agent bosses” who delegate, manage, and optimize digital labor to amplify impact. </a:t>
            </a:r>
          </a:p>
          <a:p>
            <a:r>
              <a:rPr lang="en-US" b="1" dirty="0"/>
              <a:t>AI literacy and skilling are now critical workforce strategies</a:t>
            </a:r>
            <a:r>
              <a:rPr lang="en-US" dirty="0"/>
              <a:t>—as companies prioritize upskilling, agent management, and hiring for AI-specific roles to stay competitive in a rapidly transforming labor market.</a:t>
            </a:r>
          </a:p>
          <a:p>
            <a:r>
              <a:rPr lang="en-US" b="1" dirty="0"/>
              <a:t>AI is driving a shift in organizational design</a:t>
            </a:r>
            <a:r>
              <a:rPr lang="en-US" dirty="0"/>
              <a:t>—from rigid hierarchies to fluid, team-based structures where decision-making and innovation are accelerated by real-time data and intelligent systems.</a:t>
            </a:r>
          </a:p>
        </p:txBody>
      </p:sp>
      <p:sp>
        <p:nvSpPr>
          <p:cNvPr id="4" name="Slide Number Placeholder 3">
            <a:extLst>
              <a:ext uri="{FF2B5EF4-FFF2-40B4-BE49-F238E27FC236}">
                <a16:creationId xmlns:a16="http://schemas.microsoft.com/office/drawing/2014/main" id="{9F8990EF-29C7-531A-C96E-C2BCF0B6EE65}"/>
              </a:ext>
            </a:extLst>
          </p:cNvPr>
          <p:cNvSpPr>
            <a:spLocks noGrp="1"/>
          </p:cNvSpPr>
          <p:nvPr>
            <p:ph type="sldNum" sz="quarter" idx="5"/>
          </p:nvPr>
        </p:nvSpPr>
        <p:spPr/>
        <p:txBody>
          <a:bodyPr/>
          <a:lstStyle/>
          <a:p>
            <a:fld id="{B949DC74-ADDC-49D4-B0D9-266D11FBDF7B}" type="slidenum">
              <a:rPr lang="en-US" smtClean="0"/>
              <a:t>33</a:t>
            </a:fld>
            <a:endParaRPr lang="en-US"/>
          </a:p>
        </p:txBody>
      </p:sp>
    </p:spTree>
    <p:extLst>
      <p:ext uri="{BB962C8B-B14F-4D97-AF65-F5344CB8AC3E}">
        <p14:creationId xmlns:p14="http://schemas.microsoft.com/office/powerpoint/2010/main" val="4129525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C4406-9BC2-0EBE-8017-18EF08CD77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666CF9-627E-E233-6453-85C36F0E5A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CD8D4-A4ED-9253-CC49-59BBD54C748B}"/>
              </a:ext>
            </a:extLst>
          </p:cNvPr>
          <p:cNvSpPr>
            <a:spLocks noGrp="1"/>
          </p:cNvSpPr>
          <p:nvPr>
            <p:ph type="body" idx="1"/>
          </p:nvPr>
        </p:nvSpPr>
        <p:spPr/>
        <p:txBody>
          <a:bodyPr/>
          <a:lstStyle/>
          <a:p>
            <a:r>
              <a:rPr lang="en-US"/>
              <a:t>And at Microsoft, we’ve pulled together a framework for success on how to enable AI transformation across these four pillars you see on the screen. </a:t>
            </a:r>
          </a:p>
          <a:p>
            <a:endParaRPr lang="en-US"/>
          </a:p>
          <a:p>
            <a:r>
              <a:rPr lang="en-US"/>
              <a:t>What really matters the most is </a:t>
            </a:r>
            <a:r>
              <a:rPr lang="en-US" sz="1200" kern="1200">
                <a:solidFill>
                  <a:schemeClr val="tx1"/>
                </a:solidFill>
                <a:effectLst/>
                <a:latin typeface="+mn-lt"/>
                <a:ea typeface="+mn-ea"/>
                <a:cs typeface="+mn-cs"/>
              </a:rPr>
              <a:t>how you empower people, how you enable them to break through in the things that matter most for their business and enrichment to the employee experience.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Can they hire the best people in the industry to come work for their company? Are they delivering world-class tools for those people to use?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Can you help them break through with their customers, drive pipeline revenue growth, become more efficient at customer acquisition, and deliver more personalized solution? </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Can you help them reshape their business processes? Can you help them bend the curve on innovation?</a:t>
            </a:r>
          </a:p>
          <a:p>
            <a:endParaRPr lang="en-US"/>
          </a:p>
        </p:txBody>
      </p:sp>
      <p:sp>
        <p:nvSpPr>
          <p:cNvPr id="4" name="Slide Number Placeholder 3">
            <a:extLst>
              <a:ext uri="{FF2B5EF4-FFF2-40B4-BE49-F238E27FC236}">
                <a16:creationId xmlns:a16="http://schemas.microsoft.com/office/drawing/2014/main" id="{5E0D3554-17FA-7EA4-4D9A-D465D6F5D86D}"/>
              </a:ext>
            </a:extLst>
          </p:cNvPr>
          <p:cNvSpPr>
            <a:spLocks noGrp="1"/>
          </p:cNvSpPr>
          <p:nvPr>
            <p:ph type="sldNum" sz="quarter" idx="5"/>
          </p:nvPr>
        </p:nvSpPr>
        <p:spPr/>
        <p:txBody>
          <a:bodyPr/>
          <a:lstStyle/>
          <a:p>
            <a:fld id="{B949DC74-ADDC-49D4-B0D9-266D11FBDF7B}" type="slidenum">
              <a:rPr lang="en-US" smtClean="0"/>
              <a:t>3</a:t>
            </a:fld>
            <a:endParaRPr lang="en-US"/>
          </a:p>
        </p:txBody>
      </p:sp>
    </p:spTree>
    <p:extLst>
      <p:ext uri="{BB962C8B-B14F-4D97-AF65-F5344CB8AC3E}">
        <p14:creationId xmlns:p14="http://schemas.microsoft.com/office/powerpoint/2010/main" val="424611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2F2F5-8383-12DF-624E-78AB949AF5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015171-180C-C144-5506-49A7ED6673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32BDB4-B7E4-A6CC-534B-D8B53DAD547D}"/>
              </a:ext>
            </a:extLst>
          </p:cNvPr>
          <p:cNvSpPr>
            <a:spLocks noGrp="1"/>
          </p:cNvSpPr>
          <p:nvPr>
            <p:ph type="body" idx="1"/>
          </p:nvPr>
        </p:nvSpPr>
        <p:spPr/>
        <p:txBody>
          <a:bodyPr/>
          <a:lstStyle/>
          <a:p>
            <a:r>
              <a:rPr lang="en-US" dirty="0"/>
              <a:t>Speaking of the PPCC,</a:t>
            </a:r>
          </a:p>
          <a:p>
            <a:r>
              <a:rPr lang="en-US" dirty="0"/>
              <a:t>We encourage you to save the date for that conference, now recognized as the largest AI and Low Code conference on the planet with an estimate 8000 participants this year, </a:t>
            </a:r>
          </a:p>
          <a:p>
            <a:r>
              <a:rPr lang="en-US" dirty="0"/>
              <a:t>We will be having a special event the day before PPCC just for the T&amp;H Industry - this is meant to be a community immersion event including a networking luncheon with special keynotes, customer panel, and interactive tours.  This is by application only as there is a limited number of seats available - please use this QR Code to nominate.  </a:t>
            </a:r>
          </a:p>
          <a:p>
            <a:endParaRPr lang="en-US" dirty="0"/>
          </a:p>
        </p:txBody>
      </p:sp>
      <p:sp>
        <p:nvSpPr>
          <p:cNvPr id="4" name="Slide Number Placeholder 3">
            <a:extLst>
              <a:ext uri="{FF2B5EF4-FFF2-40B4-BE49-F238E27FC236}">
                <a16:creationId xmlns:a16="http://schemas.microsoft.com/office/drawing/2014/main" id="{4C027DE9-518E-936E-AD0F-991DC0CE3EEF}"/>
              </a:ext>
            </a:extLst>
          </p:cNvPr>
          <p:cNvSpPr>
            <a:spLocks noGrp="1"/>
          </p:cNvSpPr>
          <p:nvPr>
            <p:ph type="sldNum" sz="quarter" idx="5"/>
          </p:nvPr>
        </p:nvSpPr>
        <p:spPr/>
        <p:txBody>
          <a:bodyPr/>
          <a:lstStyle/>
          <a:p>
            <a:pPr marL="0" marR="0" lvl="0" indent="0" algn="r" defTabSz="1021158" rtl="0" eaLnBrk="1" fontAlgn="auto" latinLnBrk="0" hangingPunct="1">
              <a:lnSpc>
                <a:spcPct val="100000"/>
              </a:lnSpc>
              <a:spcBef>
                <a:spcPts val="0"/>
              </a:spcBef>
              <a:spcAft>
                <a:spcPts val="0"/>
              </a:spcAft>
              <a:buClrTx/>
              <a:buSzTx/>
              <a:buFontTx/>
              <a:buNone/>
              <a:tabLst/>
              <a:defRPr/>
            </a:pPr>
            <a:fld id="{6B162A4A-1A1F-4FB1-92D4-719243903AB1}" type="slidenum">
              <a:rPr kumimoji="0" lang="en-US" sz="13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1021158"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4038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things we talk a lot about in this notion of becoming frontier is this formula for AI first differentiation: Agents + Copilot + human ambition making the difference.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Imagine a scenario where you want to research a topic as well as analyze a set of documents and then be able to synthesize all of that into a presentation for your leadership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Now, what if you were able to have agents working on your behalf for the first portion of that task, and then have Copilot serving as your personal assistant take the output of those agents and pull it all 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That’s just an example of putting AI first – and when you combine these two things in agents and Copilot with human ambition, your organization can really flourish.</a:t>
            </a:r>
          </a:p>
        </p:txBody>
      </p:sp>
      <p:sp>
        <p:nvSpPr>
          <p:cNvPr id="4" name="Slide Number Placeholder 3"/>
          <p:cNvSpPr>
            <a:spLocks noGrp="1"/>
          </p:cNvSpPr>
          <p:nvPr>
            <p:ph type="sldNum" sz="quarter" idx="5"/>
          </p:nvPr>
        </p:nvSpPr>
        <p:spPr/>
        <p:txBody>
          <a:bodyPr/>
          <a:lstStyle/>
          <a:p>
            <a:fld id="{B949DC74-ADDC-49D4-B0D9-266D11FBDF7B}" type="slidenum">
              <a:rPr lang="en-US" smtClean="0"/>
              <a:t>4</a:t>
            </a:fld>
            <a:endParaRPr lang="en-US"/>
          </a:p>
        </p:txBody>
      </p:sp>
    </p:spTree>
    <p:extLst>
      <p:ext uri="{BB962C8B-B14F-4D97-AF65-F5344CB8AC3E}">
        <p14:creationId xmlns:p14="http://schemas.microsoft.com/office/powerpoint/2010/main" val="1894220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869"/>
              </a:lnSpc>
              <a:spcBef>
                <a:spcPts val="467"/>
              </a:spcBef>
              <a:spcAft>
                <a:spcPts val="779"/>
              </a:spcAft>
            </a:pPr>
            <a:r>
              <a:rPr lang="en-US" sz="1200" kern="1200">
                <a:solidFill>
                  <a:schemeClr val="tx1"/>
                </a:solidFill>
                <a:effectLst/>
                <a:latin typeface="+mn-lt"/>
                <a:ea typeface="+mn-ea"/>
                <a:cs typeface="+mn-cs"/>
              </a:rPr>
              <a:t>This is the mission for us to drive AI-first differentiation in every pillar of engagement with every organization and customer across every industry around the world. </a:t>
            </a:r>
          </a:p>
          <a:p>
            <a:pPr>
              <a:lnSpc>
                <a:spcPts val="1869"/>
              </a:lnSpc>
              <a:spcBef>
                <a:spcPts val="467"/>
              </a:spcBef>
              <a:spcAft>
                <a:spcPts val="779"/>
              </a:spcAft>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ts val="1869"/>
              </a:lnSpc>
              <a:spcBef>
                <a:spcPts val="467"/>
              </a:spcBef>
              <a:spcAft>
                <a:spcPts val="779"/>
              </a:spcAft>
              <a:buClrTx/>
              <a:buSzTx/>
              <a:buFontTx/>
              <a:buNone/>
              <a:tabLst/>
              <a:defRPr/>
            </a:pPr>
            <a:r>
              <a:rPr lang="en-US" sz="1200" kern="1200">
                <a:solidFill>
                  <a:schemeClr val="tx1"/>
                </a:solidFill>
                <a:effectLst/>
                <a:latin typeface="+mn-lt"/>
                <a:ea typeface="+mn-ea"/>
                <a:cs typeface="+mn-cs"/>
              </a:rPr>
              <a:t>These four pillars of AI transformation and the framework for success, for becoming frontier, empowered by Microsoft’s solutions across:</a:t>
            </a:r>
          </a:p>
          <a:p>
            <a:pPr marL="0" marR="0" lvl="0" indent="0" algn="l" defTabSz="914400" rtl="0" eaLnBrk="1" fontAlgn="auto" latinLnBrk="0" hangingPunct="1">
              <a:lnSpc>
                <a:spcPts val="1869"/>
              </a:lnSpc>
              <a:spcBef>
                <a:spcPts val="467"/>
              </a:spcBef>
              <a:spcAft>
                <a:spcPts val="779"/>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ts val="1869"/>
              </a:lnSpc>
              <a:spcBef>
                <a:spcPts val="467"/>
              </a:spcBef>
              <a:spcAft>
                <a:spcPts val="779"/>
              </a:spcAft>
              <a:buClrTx/>
              <a:buSzTx/>
              <a:buFontTx/>
              <a:buNone/>
              <a:tabLst/>
              <a:defRPr/>
            </a:pPr>
            <a:r>
              <a:rPr lang="en-US" sz="1200" kern="1200">
                <a:solidFill>
                  <a:schemeClr val="tx1"/>
                </a:solidFill>
                <a:effectLst/>
                <a:latin typeface="+mn-lt"/>
                <a:ea typeface="+mn-ea"/>
                <a:cs typeface="+mn-cs"/>
              </a:rPr>
              <a:t>AI Business Solutions – powerful tools, such as Copilot and agents, that can be integrated with your human capital to push the limits of productivity. </a:t>
            </a:r>
          </a:p>
          <a:p>
            <a:pPr marL="0" marR="0" lvl="0" indent="0" algn="l" defTabSz="914400" rtl="0" eaLnBrk="1" fontAlgn="auto" latinLnBrk="0" hangingPunct="1">
              <a:lnSpc>
                <a:spcPts val="1869"/>
              </a:lnSpc>
              <a:spcBef>
                <a:spcPts val="467"/>
              </a:spcBef>
              <a:spcAft>
                <a:spcPts val="779"/>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ts val="1869"/>
              </a:lnSpc>
              <a:spcBef>
                <a:spcPts val="467"/>
              </a:spcBef>
              <a:spcAft>
                <a:spcPts val="779"/>
              </a:spcAft>
              <a:buClrTx/>
              <a:buSzTx/>
              <a:buFontTx/>
              <a:buNone/>
              <a:tabLst/>
              <a:defRPr/>
            </a:pPr>
            <a:r>
              <a:rPr lang="en-US" sz="1200" kern="1200">
                <a:solidFill>
                  <a:schemeClr val="tx1"/>
                </a:solidFill>
                <a:effectLst/>
                <a:latin typeface="+mn-lt"/>
                <a:ea typeface="+mn-ea"/>
                <a:cs typeface="+mn-cs"/>
              </a:rPr>
              <a:t>Cloud and AI Platforms – that are scalable and flexible, allowing you to pick and choose what best fit your business needs, allowing you to perform the necessary groundwork – with content safety and </a:t>
            </a:r>
            <a:r>
              <a:rPr lang="en-US" sz="1200">
                <a:solidFill>
                  <a:srgbClr val="D6D6D6"/>
                </a:solidFill>
                <a:latin typeface="Segoe Sans"/>
              </a:rPr>
              <a:t>observability</a:t>
            </a:r>
            <a:r>
              <a:rPr lang="en-US" sz="1200" kern="1200">
                <a:solidFill>
                  <a:schemeClr val="tx1"/>
                </a:solidFill>
                <a:effectLst/>
                <a:latin typeface="+mn-lt"/>
                <a:ea typeface="+mn-ea"/>
                <a:cs typeface="+mn-cs"/>
              </a:rPr>
              <a:t> – to ensure your AI apps are yielding the desired results. And..</a:t>
            </a:r>
          </a:p>
          <a:p>
            <a:pPr marL="0" marR="0" lvl="0" indent="0" algn="l" defTabSz="914400" rtl="0" eaLnBrk="1" fontAlgn="auto" latinLnBrk="0" hangingPunct="1">
              <a:lnSpc>
                <a:spcPts val="1869"/>
              </a:lnSpc>
              <a:spcBef>
                <a:spcPts val="467"/>
              </a:spcBef>
              <a:spcAft>
                <a:spcPts val="779"/>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ts val="1869"/>
              </a:lnSpc>
              <a:spcBef>
                <a:spcPts val="467"/>
              </a:spcBef>
              <a:spcAft>
                <a:spcPts val="779"/>
              </a:spcAft>
              <a:buClrTx/>
              <a:buSzTx/>
              <a:buFontTx/>
              <a:buNone/>
              <a:tabLst/>
              <a:defRPr/>
            </a:pPr>
            <a:r>
              <a:rPr lang="en-US" sz="1200" kern="1200">
                <a:solidFill>
                  <a:schemeClr val="tx1"/>
                </a:solidFill>
                <a:effectLst/>
                <a:latin typeface="+mn-lt"/>
                <a:ea typeface="+mn-ea"/>
                <a:cs typeface="+mn-cs"/>
              </a:rPr>
              <a:t>Security – solutions that empower you to </a:t>
            </a:r>
            <a:r>
              <a:rPr lang="en-US" sz="1200">
                <a:solidFill>
                  <a:srgbClr val="D6D6D6"/>
                </a:solidFill>
                <a:latin typeface="Segoe Sans"/>
              </a:rPr>
              <a:t>build a zero-trust environment with appropriate endpoint protection, identity management, and incident response capabilities, so that you can ensure that your AI initiatives are secure. </a:t>
            </a:r>
            <a:endParaRPr lang="en-US" sz="1200" kern="1200">
              <a:solidFill>
                <a:schemeClr val="tx1"/>
              </a:solidFill>
              <a:effectLst/>
              <a:latin typeface="+mn-lt"/>
              <a:ea typeface="+mn-ea"/>
              <a:cs typeface="+mn-cs"/>
            </a:endParaRPr>
          </a:p>
          <a:p>
            <a:pPr>
              <a:lnSpc>
                <a:spcPts val="1869"/>
              </a:lnSpc>
              <a:spcBef>
                <a:spcPts val="467"/>
              </a:spcBef>
              <a:spcAft>
                <a:spcPts val="779"/>
              </a:spcAft>
            </a:pPr>
            <a:endParaRPr lang="en-US" sz="1200">
              <a:solidFill>
                <a:srgbClr val="D6D6D6"/>
              </a:solidFill>
              <a:latin typeface="Segoe Sans"/>
            </a:endParaRPr>
          </a:p>
          <a:p>
            <a:pPr>
              <a:lnSpc>
                <a:spcPts val="1869"/>
              </a:lnSpc>
              <a:spcBef>
                <a:spcPts val="467"/>
              </a:spcBef>
              <a:spcAft>
                <a:spcPts val="779"/>
              </a:spcAft>
            </a:pPr>
            <a:r>
              <a:rPr lang="en-US" sz="1200">
                <a:solidFill>
                  <a:srgbClr val="D6D6D6"/>
                </a:solidFill>
                <a:latin typeface="Segoe Sans"/>
              </a:rPr>
              <a:t>So, let’s see how all of this comes to life through a company called Zava. </a:t>
            </a:r>
          </a:p>
          <a:p>
            <a:endParaRPr lang="en-US"/>
          </a:p>
        </p:txBody>
      </p:sp>
      <p:sp>
        <p:nvSpPr>
          <p:cNvPr id="4" name="Slide Number Placeholder 3"/>
          <p:cNvSpPr>
            <a:spLocks noGrp="1"/>
          </p:cNvSpPr>
          <p:nvPr>
            <p:ph type="sldNum" sz="quarter" idx="5"/>
          </p:nvPr>
        </p:nvSpPr>
        <p:spPr/>
        <p:txBody>
          <a:bodyPr/>
          <a:lstStyle/>
          <a:p>
            <a:fld id="{B949DC74-ADDC-49D4-B0D9-266D11FBDF7B}" type="slidenum">
              <a:rPr lang="en-US" smtClean="0"/>
              <a:t>5</a:t>
            </a:fld>
            <a:endParaRPr lang="en-US"/>
          </a:p>
        </p:txBody>
      </p:sp>
    </p:spTree>
    <p:extLst>
      <p:ext uri="{BB962C8B-B14F-4D97-AF65-F5344CB8AC3E}">
        <p14:creationId xmlns:p14="http://schemas.microsoft.com/office/powerpoint/2010/main" val="1091657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3481C-3BFB-AF3D-BE3E-8942E1472B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EE9318-B7DB-ACDD-5ED0-468015F53D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AE1351-EFDA-C220-AA61-96C962BC4B25}"/>
              </a:ext>
            </a:extLst>
          </p:cNvPr>
          <p:cNvSpPr>
            <a:spLocks noGrp="1"/>
          </p:cNvSpPr>
          <p:nvPr>
            <p:ph type="body" idx="1"/>
          </p:nvPr>
        </p:nvSpPr>
        <p:spPr/>
        <p:txBody>
          <a:bodyPr/>
          <a:lstStyle/>
          <a:p>
            <a:pPr>
              <a:lnSpc>
                <a:spcPts val="1869"/>
              </a:lnSpc>
              <a:spcBef>
                <a:spcPts val="467"/>
              </a:spcBef>
              <a:spcAft>
                <a:spcPts val="779"/>
              </a:spcAft>
            </a:pPr>
            <a:r>
              <a:rPr lang="en-US" sz="1200" kern="1200">
                <a:solidFill>
                  <a:schemeClr val="tx1"/>
                </a:solidFill>
                <a:effectLst/>
                <a:latin typeface="+mn-lt"/>
                <a:ea typeface="+mn-ea"/>
                <a:cs typeface="+mn-cs"/>
              </a:rPr>
              <a:t>This is the mission for us to drive AI-first differentiation in every pillar of engagement with every organization and customer across every industry around the world. </a:t>
            </a:r>
          </a:p>
          <a:p>
            <a:pPr>
              <a:lnSpc>
                <a:spcPts val="1869"/>
              </a:lnSpc>
              <a:spcBef>
                <a:spcPts val="467"/>
              </a:spcBef>
              <a:spcAft>
                <a:spcPts val="779"/>
              </a:spcAft>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ts val="1869"/>
              </a:lnSpc>
              <a:spcBef>
                <a:spcPts val="467"/>
              </a:spcBef>
              <a:spcAft>
                <a:spcPts val="779"/>
              </a:spcAft>
              <a:buClrTx/>
              <a:buSzTx/>
              <a:buFontTx/>
              <a:buNone/>
              <a:tabLst/>
              <a:defRPr/>
            </a:pPr>
            <a:r>
              <a:rPr lang="en-US" sz="1200" kern="1200">
                <a:solidFill>
                  <a:schemeClr val="tx1"/>
                </a:solidFill>
                <a:effectLst/>
                <a:latin typeface="+mn-lt"/>
                <a:ea typeface="+mn-ea"/>
                <a:cs typeface="+mn-cs"/>
              </a:rPr>
              <a:t>These four pillars of AI transformation and the framework for success, for becoming frontier, empowered by Microsoft’s solutions across:</a:t>
            </a:r>
          </a:p>
          <a:p>
            <a:pPr marL="0" marR="0" lvl="0" indent="0" algn="l" defTabSz="914400" rtl="0" eaLnBrk="1" fontAlgn="auto" latinLnBrk="0" hangingPunct="1">
              <a:lnSpc>
                <a:spcPts val="1869"/>
              </a:lnSpc>
              <a:spcBef>
                <a:spcPts val="467"/>
              </a:spcBef>
              <a:spcAft>
                <a:spcPts val="779"/>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ts val="1869"/>
              </a:lnSpc>
              <a:spcBef>
                <a:spcPts val="467"/>
              </a:spcBef>
              <a:spcAft>
                <a:spcPts val="779"/>
              </a:spcAft>
              <a:buClrTx/>
              <a:buSzTx/>
              <a:buFontTx/>
              <a:buNone/>
              <a:tabLst/>
              <a:defRPr/>
            </a:pPr>
            <a:r>
              <a:rPr lang="en-US" sz="1200" kern="1200">
                <a:solidFill>
                  <a:schemeClr val="tx1"/>
                </a:solidFill>
                <a:effectLst/>
                <a:latin typeface="+mn-lt"/>
                <a:ea typeface="+mn-ea"/>
                <a:cs typeface="+mn-cs"/>
              </a:rPr>
              <a:t>AI Business Solutions – powerful tools, such as Copilot and agents, that can be integrated with your human capital to push the limits of productivity. </a:t>
            </a:r>
          </a:p>
          <a:p>
            <a:pPr marL="0" marR="0" lvl="0" indent="0" algn="l" defTabSz="914400" rtl="0" eaLnBrk="1" fontAlgn="auto" latinLnBrk="0" hangingPunct="1">
              <a:lnSpc>
                <a:spcPts val="1869"/>
              </a:lnSpc>
              <a:spcBef>
                <a:spcPts val="467"/>
              </a:spcBef>
              <a:spcAft>
                <a:spcPts val="779"/>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ts val="1869"/>
              </a:lnSpc>
              <a:spcBef>
                <a:spcPts val="467"/>
              </a:spcBef>
              <a:spcAft>
                <a:spcPts val="779"/>
              </a:spcAft>
              <a:buClrTx/>
              <a:buSzTx/>
              <a:buFontTx/>
              <a:buNone/>
              <a:tabLst/>
              <a:defRPr/>
            </a:pPr>
            <a:r>
              <a:rPr lang="en-US" sz="1200" kern="1200">
                <a:solidFill>
                  <a:schemeClr val="tx1"/>
                </a:solidFill>
                <a:effectLst/>
                <a:latin typeface="+mn-lt"/>
                <a:ea typeface="+mn-ea"/>
                <a:cs typeface="+mn-cs"/>
              </a:rPr>
              <a:t>Cloud and AI Platforms – that are scalable and flexible, allowing you to pick and choose what best fit your business needs, allowing you to perform the necessary groundwork – with content safety and </a:t>
            </a:r>
            <a:r>
              <a:rPr lang="en-US" sz="1200">
                <a:solidFill>
                  <a:srgbClr val="D6D6D6"/>
                </a:solidFill>
                <a:latin typeface="Segoe Sans"/>
              </a:rPr>
              <a:t>observability</a:t>
            </a:r>
            <a:r>
              <a:rPr lang="en-US" sz="1200" kern="1200">
                <a:solidFill>
                  <a:schemeClr val="tx1"/>
                </a:solidFill>
                <a:effectLst/>
                <a:latin typeface="+mn-lt"/>
                <a:ea typeface="+mn-ea"/>
                <a:cs typeface="+mn-cs"/>
              </a:rPr>
              <a:t> – to ensure your AI apps are yielding the desired results. And..</a:t>
            </a:r>
          </a:p>
          <a:p>
            <a:pPr marL="0" marR="0" lvl="0" indent="0" algn="l" defTabSz="914400" rtl="0" eaLnBrk="1" fontAlgn="auto" latinLnBrk="0" hangingPunct="1">
              <a:lnSpc>
                <a:spcPts val="1869"/>
              </a:lnSpc>
              <a:spcBef>
                <a:spcPts val="467"/>
              </a:spcBef>
              <a:spcAft>
                <a:spcPts val="779"/>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ts val="1869"/>
              </a:lnSpc>
              <a:spcBef>
                <a:spcPts val="467"/>
              </a:spcBef>
              <a:spcAft>
                <a:spcPts val="779"/>
              </a:spcAft>
              <a:buClrTx/>
              <a:buSzTx/>
              <a:buFontTx/>
              <a:buNone/>
              <a:tabLst/>
              <a:defRPr/>
            </a:pPr>
            <a:r>
              <a:rPr lang="en-US" sz="1200" kern="1200">
                <a:solidFill>
                  <a:schemeClr val="tx1"/>
                </a:solidFill>
                <a:effectLst/>
                <a:latin typeface="+mn-lt"/>
                <a:ea typeface="+mn-ea"/>
                <a:cs typeface="+mn-cs"/>
              </a:rPr>
              <a:t>Security – solutions that empower you to </a:t>
            </a:r>
            <a:r>
              <a:rPr lang="en-US" sz="1200">
                <a:solidFill>
                  <a:srgbClr val="D6D6D6"/>
                </a:solidFill>
                <a:latin typeface="Segoe Sans"/>
              </a:rPr>
              <a:t>build a zero-trust environment with appropriate endpoint protection, identity management, and incident response capabilities, so that you can ensure that your AI initiatives are secure. </a:t>
            </a:r>
            <a:endParaRPr lang="en-US" sz="1200" kern="1200">
              <a:solidFill>
                <a:schemeClr val="tx1"/>
              </a:solidFill>
              <a:effectLst/>
              <a:latin typeface="+mn-lt"/>
              <a:ea typeface="+mn-ea"/>
              <a:cs typeface="+mn-cs"/>
            </a:endParaRPr>
          </a:p>
          <a:p>
            <a:pPr>
              <a:lnSpc>
                <a:spcPts val="1869"/>
              </a:lnSpc>
              <a:spcBef>
                <a:spcPts val="467"/>
              </a:spcBef>
              <a:spcAft>
                <a:spcPts val="779"/>
              </a:spcAft>
            </a:pPr>
            <a:endParaRPr lang="en-US" sz="1200">
              <a:solidFill>
                <a:srgbClr val="D6D6D6"/>
              </a:solidFill>
              <a:latin typeface="Segoe Sans"/>
            </a:endParaRPr>
          </a:p>
          <a:p>
            <a:pPr>
              <a:lnSpc>
                <a:spcPts val="1869"/>
              </a:lnSpc>
              <a:spcBef>
                <a:spcPts val="467"/>
              </a:spcBef>
              <a:spcAft>
                <a:spcPts val="779"/>
              </a:spcAft>
            </a:pPr>
            <a:r>
              <a:rPr lang="en-US" sz="1200">
                <a:solidFill>
                  <a:srgbClr val="D6D6D6"/>
                </a:solidFill>
                <a:latin typeface="Segoe Sans"/>
              </a:rPr>
              <a:t>So, let’s see how all of this comes to life through a company called Zava. </a:t>
            </a:r>
          </a:p>
          <a:p>
            <a:endParaRPr lang="en-US"/>
          </a:p>
        </p:txBody>
      </p:sp>
      <p:sp>
        <p:nvSpPr>
          <p:cNvPr id="4" name="Slide Number Placeholder 3">
            <a:extLst>
              <a:ext uri="{FF2B5EF4-FFF2-40B4-BE49-F238E27FC236}">
                <a16:creationId xmlns:a16="http://schemas.microsoft.com/office/drawing/2014/main" id="{6D2396EB-0C01-5549-41C0-AAB502C6C8CA}"/>
              </a:ext>
            </a:extLst>
          </p:cNvPr>
          <p:cNvSpPr>
            <a:spLocks noGrp="1"/>
          </p:cNvSpPr>
          <p:nvPr>
            <p:ph type="sldNum" sz="quarter" idx="5"/>
          </p:nvPr>
        </p:nvSpPr>
        <p:spPr/>
        <p:txBody>
          <a:bodyPr/>
          <a:lstStyle/>
          <a:p>
            <a:fld id="{B949DC74-ADDC-49D4-B0D9-266D11FBDF7B}" type="slidenum">
              <a:rPr lang="en-US" smtClean="0"/>
              <a:t>6</a:t>
            </a:fld>
            <a:endParaRPr lang="en-US"/>
          </a:p>
        </p:txBody>
      </p:sp>
    </p:spTree>
    <p:extLst>
      <p:ext uri="{BB962C8B-B14F-4D97-AF65-F5344CB8AC3E}">
        <p14:creationId xmlns:p14="http://schemas.microsoft.com/office/powerpoint/2010/main" val="1350078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793A8-00F2-89EA-33DE-B590AE9CA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EA2CDB-0B76-25BD-3EF8-B70EEFB3EF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9F290F-1A2E-5397-8F35-0F715A1E454B}"/>
              </a:ext>
            </a:extLst>
          </p:cNvPr>
          <p:cNvSpPr>
            <a:spLocks noGrp="1"/>
          </p:cNvSpPr>
          <p:nvPr>
            <p:ph type="body" idx="1"/>
          </p:nvPr>
        </p:nvSpPr>
        <p:spPr/>
        <p:txBody>
          <a:bodyPr/>
          <a:lstStyle/>
          <a:p>
            <a:r>
              <a:rPr lang="en-US" sz="1200">
                <a:cs typeface="Segoe UI" panose="020B0502040204020203" pitchFamily="34" charset="0"/>
              </a:rPr>
              <a:t>Let’s start with enriching employee experiences:</a:t>
            </a:r>
          </a:p>
          <a:p>
            <a:endParaRPr lang="en-US" sz="1200">
              <a:cs typeface="Segoe UI" panose="020B0502040204020203" pitchFamily="34" charset="0"/>
            </a:endParaRPr>
          </a:p>
          <a:p>
            <a:r>
              <a:rPr lang="en-US" sz="1200">
                <a:cs typeface="Segoe UI" panose="020B0502040204020203" pitchFamily="34" charset="0"/>
              </a:rPr>
              <a:t>Generative AI is a transformative technology that offers significant potential for enhancing employee productivity and wellbeing.</a:t>
            </a:r>
          </a:p>
          <a:p>
            <a:endParaRPr lang="en-US" sz="1200">
              <a:cs typeface="Segoe UI" panose="020B0502040204020203" pitchFamily="34" charset="0"/>
            </a:endParaRPr>
          </a:p>
          <a:p>
            <a:r>
              <a:rPr lang="en-US" sz="1200">
                <a:cs typeface="Segoe UI" panose="020B0502040204020203" pitchFamily="34" charset="0"/>
              </a:rPr>
              <a:t>It can automate routine tasks, allowing employees to focus on more complex and creative work. This shift can lead to a more stimulating work environment and higher job satisfaction.</a:t>
            </a:r>
          </a:p>
          <a:p>
            <a:endParaRPr lang="en-US" sz="1200">
              <a:cs typeface="Segoe UI" panose="020B0502040204020203" pitchFamily="34" charset="0"/>
            </a:endParaRPr>
          </a:p>
          <a:p>
            <a:r>
              <a:rPr lang="en-US" sz="1200">
                <a:cs typeface="Segoe UI" panose="020B0502040204020203" pitchFamily="34" charset="0"/>
              </a:rPr>
              <a:t>It can provide tools that can generate new ideas, products, and services, generative AI can spark innovation within organizations. Employees can leverage AI to explore new possibilities and drive growth.</a:t>
            </a:r>
          </a:p>
          <a:p>
            <a:endParaRPr lang="en-US" sz="1200">
              <a:cs typeface="Segoe UI" panose="020B0502040204020203" pitchFamily="34" charset="0"/>
            </a:endParaRPr>
          </a:p>
          <a:p>
            <a:r>
              <a:rPr lang="en-US" sz="1200">
                <a:cs typeface="Segoe UI" panose="020B0502040204020203" pitchFamily="34" charset="0"/>
              </a:rPr>
              <a:t>AI can analyze vast amounts of data to provide insights that inform better decision-making. This can lead to more strategic and effective business outcomes.</a:t>
            </a:r>
          </a:p>
          <a:p>
            <a:endParaRPr lang="en-US" sz="1200">
              <a:cs typeface="Segoe UI" panose="020B0502040204020203" pitchFamily="34" charset="0"/>
            </a:endParaRPr>
          </a:p>
          <a:p>
            <a:r>
              <a:rPr lang="en-US" sz="1200">
                <a:cs typeface="Segoe UI" panose="020B0502040204020203" pitchFamily="34" charset="0"/>
              </a:rPr>
              <a:t>It can even support employee learning by offering personalized training and development opportunities. </a:t>
            </a:r>
          </a:p>
          <a:p>
            <a:endParaRPr lang="en-US" sz="1200">
              <a:cs typeface="Segoe UI" panose="020B0502040204020203" pitchFamily="34" charset="0"/>
            </a:endParaRPr>
          </a:p>
          <a:p>
            <a:r>
              <a:rPr lang="en-US" sz="1200">
                <a:cs typeface="Segoe UI" panose="020B0502040204020203" pitchFamily="34" charset="0"/>
              </a:rPr>
              <a:t>And ultimately, by reducing the time spent on mundane tasks, generative AI can contribute to better work-life balance. Employees can enjoy a more flexible work schedule and reduced stress levels.</a:t>
            </a:r>
          </a:p>
          <a:p>
            <a:endParaRPr lang="en-US" sz="1200">
              <a:cs typeface="Segoe UI" panose="020B0502040204020203" pitchFamily="34" charset="0"/>
            </a:endParaRPr>
          </a:p>
          <a:p>
            <a:r>
              <a:rPr lang="en-US" sz="1200">
                <a:cs typeface="Segoe UI" panose="020B0502040204020203" pitchFamily="34" charset="0"/>
              </a:rPr>
              <a:t>Let’s look at a few real-world customer examples…</a:t>
            </a:r>
          </a:p>
          <a:p>
            <a:endParaRPr lang="en-US"/>
          </a:p>
        </p:txBody>
      </p:sp>
      <p:sp>
        <p:nvSpPr>
          <p:cNvPr id="4" name="Slide Number Placeholder 3">
            <a:extLst>
              <a:ext uri="{FF2B5EF4-FFF2-40B4-BE49-F238E27FC236}">
                <a16:creationId xmlns:a16="http://schemas.microsoft.com/office/drawing/2014/main" id="{EC8973D3-2ED3-15DC-4AFF-1885FB042D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6EB9B5-7772-42EF-A696-F72FC47D872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2350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5E8D0-FC72-226C-87E8-4C38F6A2EB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15076-2139-58CA-00AD-5BD80E2A24D0}"/>
              </a:ext>
            </a:extLst>
          </p:cNvPr>
          <p:cNvSpPr>
            <a:spLocks noGrp="1" noRot="1" noChangeAspect="1"/>
          </p:cNvSpPr>
          <p:nvPr>
            <p:ph type="sldImg"/>
          </p:nvPr>
        </p:nvSpPr>
        <p:spPr>
          <a:xfrm>
            <a:off x="488950" y="735013"/>
            <a:ext cx="6510338" cy="3662362"/>
          </a:xfrm>
        </p:spPr>
      </p:sp>
      <p:sp>
        <p:nvSpPr>
          <p:cNvPr id="3" name="Notes Placeholder 2">
            <a:extLst>
              <a:ext uri="{FF2B5EF4-FFF2-40B4-BE49-F238E27FC236}">
                <a16:creationId xmlns:a16="http://schemas.microsoft.com/office/drawing/2014/main" id="{DD6D5A2C-7F08-0ECB-426F-D3B5E5FE92DC}"/>
              </a:ext>
            </a:extLst>
          </p:cNvPr>
          <p:cNvSpPr>
            <a:spLocks noGrp="1"/>
          </p:cNvSpPr>
          <p:nvPr>
            <p:ph type="body" idx="1"/>
          </p:nvPr>
        </p:nvSpPr>
        <p:spPr/>
        <p:txBody>
          <a:bodyPr/>
          <a:lstStyle/>
          <a:p>
            <a:r>
              <a:rPr lang="en-US" sz="1200" b="1" u="sng" dirty="0"/>
              <a:t>PG&amp;E: </a:t>
            </a:r>
          </a:p>
          <a:p>
            <a:endParaRPr lang="en-US" sz="1200" dirty="0"/>
          </a:p>
          <a:p>
            <a:r>
              <a:rPr lang="en-US" sz="1200" b="1" dirty="0"/>
              <a:t>Who they are: </a:t>
            </a:r>
            <a:r>
              <a:rPr lang="en-US" sz="1200" dirty="0"/>
              <a:t>PG&amp;E is one of the largest combined natural gas and electric energy companies in the United States</a:t>
            </a:r>
          </a:p>
          <a:p>
            <a:endParaRPr lang="en-US" sz="1200" dirty="0"/>
          </a:p>
          <a:p>
            <a:r>
              <a:rPr lang="en-US" sz="1200" b="1" dirty="0"/>
              <a:t>Business Challenge: </a:t>
            </a:r>
            <a:r>
              <a:rPr lang="en-US" sz="1200" dirty="0"/>
              <a:t>They faced business challenges related to streamlining and automating low-value work to focus on high-value tasks.</a:t>
            </a:r>
          </a:p>
          <a:p>
            <a:endParaRPr lang="en-US" sz="1200" dirty="0"/>
          </a:p>
          <a:p>
            <a:pPr defTabSz="949147">
              <a:lnSpc>
                <a:spcPct val="100000"/>
              </a:lnSpc>
              <a:spcAft>
                <a:spcPts val="0"/>
              </a:spcAft>
              <a:defRPr/>
            </a:pPr>
            <a:r>
              <a:rPr lang="en-US" sz="1200" b="1" dirty="0"/>
              <a:t>Opportunity with AI: </a:t>
            </a:r>
            <a:r>
              <a:rPr lang="en-US" sz="1200" dirty="0"/>
              <a:t>PG&amp;E sought to leverage AI and Copilot to address these challenges and capitalize on business opportunities for automation and innovation. One of the first groups to benefit from Power Platform development was PG&amp;E’s Technology Service Center. As with many other organizations, PG&amp;Es helpdesk agents were often burdened with mundane and repetitive requests that led to increased wait times for workers and reduced overall productivity. </a:t>
            </a:r>
          </a:p>
          <a:p>
            <a:pPr defTabSz="949147">
              <a:lnSpc>
                <a:spcPct val="100000"/>
              </a:lnSpc>
              <a:spcAft>
                <a:spcPts val="0"/>
              </a:spcAft>
              <a:defRPr/>
            </a:pPr>
            <a:endParaRPr lang="en-US" sz="1200" dirty="0"/>
          </a:p>
          <a:p>
            <a:pPr defTabSz="949147">
              <a:lnSpc>
                <a:spcPct val="100000"/>
              </a:lnSpc>
              <a:spcAft>
                <a:spcPts val="0"/>
              </a:spcAft>
              <a:defRPr/>
            </a:pPr>
            <a:r>
              <a:rPr lang="en-US" sz="1200" dirty="0"/>
              <a:t>A powerful chatbot named “Peggy” (a wordplay on “PG&amp;E”) changed all of that. Built using Microsoft Copilot Studio (formerly Power Virtual Agents), Peggy can directly answer employees’ questions or redirect them to a specific resource. </a:t>
            </a:r>
          </a:p>
          <a:p>
            <a:endParaRPr lang="en-US" sz="1200" dirty="0"/>
          </a:p>
          <a:p>
            <a:r>
              <a:rPr lang="en-US" sz="1200" b="1" dirty="0"/>
              <a:t>Microsoft Technologies used:</a:t>
            </a:r>
          </a:p>
          <a:p>
            <a:pPr algn="l">
              <a:buFont typeface="Arial" panose="020B0604020202020204" pitchFamily="34" charset="0"/>
              <a:buChar char="•"/>
            </a:pPr>
            <a:r>
              <a:rPr lang="en-US" sz="1200" dirty="0"/>
              <a:t>Microsoft Power Platform: Enabled business users to build their own solutions and automate processes</a:t>
            </a:r>
          </a:p>
          <a:p>
            <a:pPr algn="l">
              <a:buFont typeface="Arial" panose="020B0604020202020204" pitchFamily="34" charset="0"/>
              <a:buChar char="•"/>
            </a:pPr>
            <a:r>
              <a:rPr lang="en-US" sz="1200" dirty="0"/>
              <a:t>Power Apps and Power Automate: Over 2,000 Power Apps applications and 4,200 Power Automate cloud flows were created, driving more than 315 business solutions</a:t>
            </a:r>
          </a:p>
          <a:p>
            <a:pPr algn="l">
              <a:buFont typeface="Arial" panose="020B0604020202020204" pitchFamily="34" charset="0"/>
              <a:buChar char="•"/>
            </a:pPr>
            <a:r>
              <a:rPr lang="en-US" sz="1200" dirty="0"/>
              <a:t>Center of Excellence (</a:t>
            </a:r>
            <a:r>
              <a:rPr lang="en-US" sz="1200" dirty="0" err="1"/>
              <a:t>CoE</a:t>
            </a:r>
            <a:r>
              <a:rPr lang="en-US" sz="1200" dirty="0"/>
              <a:t>): A small team within the </a:t>
            </a:r>
            <a:r>
              <a:rPr lang="en-US" sz="1200" dirty="0" err="1"/>
              <a:t>CoE</a:t>
            </a:r>
            <a:r>
              <a:rPr lang="en-US" sz="1200" dirty="0"/>
              <a:t> enabled 1,300 advanced Digital Creators and trained over 3,000 citizen developers</a:t>
            </a:r>
          </a:p>
          <a:p>
            <a:pPr algn="l">
              <a:buFont typeface="Arial" panose="020B0604020202020204" pitchFamily="34" charset="0"/>
              <a:buChar char="•"/>
            </a:pPr>
            <a:r>
              <a:rPr lang="en-US" sz="1200" dirty="0"/>
              <a:t>Managed Environments: Monitored data protection, applied best practices, and created sandbox environments for testing</a:t>
            </a:r>
          </a:p>
          <a:p>
            <a:pPr algn="l">
              <a:buFont typeface="Arial" panose="020B0604020202020204" pitchFamily="34" charset="0"/>
              <a:buChar char="•"/>
            </a:pPr>
            <a:r>
              <a:rPr lang="en-US" sz="1200" dirty="0"/>
              <a:t>Microsoft Copilot Studio (formerly Power Virtual Agents): Used to build a chatbot named "Peggy" that optimized helpdesk support</a:t>
            </a:r>
          </a:p>
          <a:p>
            <a:endParaRPr lang="en-US" sz="1200" dirty="0"/>
          </a:p>
          <a:p>
            <a:r>
              <a:rPr lang="en-US" sz="1200" b="1" dirty="0"/>
              <a:t>Business Outcomes:</a:t>
            </a:r>
          </a:p>
          <a:p>
            <a:pPr algn="l">
              <a:buFont typeface="Arial" panose="020B0604020202020204" pitchFamily="34" charset="0"/>
              <a:buChar char="•"/>
            </a:pPr>
            <a:r>
              <a:rPr lang="en-US" sz="1200" dirty="0"/>
              <a:t>Optimized Workloads: The introduction of a powerful chatbot named "Peggy" has significantly optimized agent workloads, allowing them to focus on more complex issues that require human intervention</a:t>
            </a:r>
          </a:p>
          <a:p>
            <a:pPr algn="l">
              <a:buFont typeface="Arial" panose="020B0604020202020204" pitchFamily="34" charset="0"/>
              <a:buChar char="•"/>
            </a:pPr>
            <a:r>
              <a:rPr lang="en-US" sz="1200" dirty="0"/>
              <a:t>Labor Savings: The automation of repetitive requests and processes has resulted in sizeable labor savings and service level improvements</a:t>
            </a:r>
          </a:p>
          <a:p>
            <a:pPr algn="l">
              <a:buFont typeface="Arial" panose="020B0604020202020204" pitchFamily="34" charset="0"/>
              <a:buChar char="•"/>
            </a:pPr>
            <a:r>
              <a:rPr lang="en-US" sz="1200" dirty="0"/>
              <a:t>Improved Service Levels: With the help of "Peggy," agents have more time to address issues that matter, improving the overall service level for their customers</a:t>
            </a:r>
          </a:p>
          <a:p>
            <a:pPr algn="l">
              <a:buFont typeface="Arial" panose="020B0604020202020204" pitchFamily="34" charset="0"/>
              <a:buChar char="•"/>
            </a:pPr>
            <a:r>
              <a:rPr lang="en-US" sz="1200" dirty="0"/>
              <a:t>Automated Processes: The chatbot has automated the end-to-end SAP account unlock request process, saving the team 840 hours per year</a:t>
            </a:r>
          </a:p>
          <a:p>
            <a:endParaRPr lang="en-US" sz="1200" dirty="0"/>
          </a:p>
          <a:p>
            <a:r>
              <a:rPr lang="en-US" sz="1200" b="1" dirty="0"/>
              <a:t>Business Impact: </a:t>
            </a:r>
            <a:r>
              <a:rPr lang="en-US" sz="1200" dirty="0"/>
              <a:t>PG&amp;E has realized significant cost savings and efficiency gains, with Power Platform solutions saving the company almost $75 million annually and the chatbot "Peggy" saving over $1.1 million annually in helpdesk support.</a:t>
            </a:r>
          </a:p>
          <a:p>
            <a:pPr algn="l">
              <a:buFont typeface="Arial" panose="020B0604020202020204" pitchFamily="34" charset="0"/>
              <a:buNone/>
            </a:pPr>
            <a:r>
              <a:rPr lang="en-US" b="1" i="0" u="sng" dirty="0">
                <a:solidFill>
                  <a:schemeClr val="tx1"/>
                </a:solidFill>
                <a:effectLst/>
                <a:latin typeface="Segoe UI"/>
                <a:cs typeface="Segoe UI"/>
              </a:rPr>
              <a:t>-----------------------------------------------</a:t>
            </a:r>
          </a:p>
          <a:p>
            <a:pPr algn="l">
              <a:buFont typeface="Arial" panose="020B0604020202020204" pitchFamily="34" charset="0"/>
              <a:buNone/>
            </a:pPr>
            <a:endParaRPr lang="en-US" b="1" i="0" u="sng" dirty="0">
              <a:solidFill>
                <a:schemeClr val="tx1"/>
              </a:solidFill>
              <a:effectLst/>
              <a:latin typeface="Segoe UI"/>
              <a:cs typeface="Segoe UI"/>
            </a:endParaRPr>
          </a:p>
          <a:p>
            <a:pPr algn="l">
              <a:buFont typeface="Arial" panose="020B0604020202020204" pitchFamily="34" charset="0"/>
              <a:buNone/>
            </a:pPr>
            <a:endParaRPr lang="en-US" b="1" i="0" u="sng" dirty="0">
              <a:solidFill>
                <a:schemeClr val="tx1"/>
              </a:solidFill>
              <a:effectLst/>
              <a:latin typeface="Segoe UI"/>
              <a:cs typeface="Segoe UI"/>
            </a:endParaRPr>
          </a:p>
          <a:p>
            <a:pPr algn="l">
              <a:buFont typeface="Arial" panose="020B0604020202020204" pitchFamily="34" charset="0"/>
              <a:buNone/>
            </a:pPr>
            <a:r>
              <a:rPr lang="en-US" b="1" i="0" u="sng" dirty="0">
                <a:solidFill>
                  <a:schemeClr val="tx1"/>
                </a:solidFill>
                <a:effectLst/>
                <a:latin typeface="Segoe UI"/>
                <a:cs typeface="Segoe UI"/>
              </a:rPr>
              <a:t>Eaton</a:t>
            </a:r>
          </a:p>
          <a:p>
            <a:pPr algn="l">
              <a:buFont typeface="Arial" panose="020B0604020202020204" pitchFamily="34" charset="0"/>
              <a:buNone/>
            </a:pPr>
            <a:endParaRPr lang="en-US" b="1" i="0" u="sng" dirty="0">
              <a:solidFill>
                <a:schemeClr val="tx1"/>
              </a:solidFill>
              <a:effectLst/>
              <a:latin typeface="Segoe UI" panose="020B0502040204020203" pitchFamily="34" charset="0"/>
              <a:cs typeface="Segoe UI" panose="020B0502040204020203" pitchFamily="34" charset="0"/>
            </a:endParaRPr>
          </a:p>
          <a:p>
            <a:pPr algn="l">
              <a:buFont typeface="Arial" panose="020B0604020202020204" pitchFamily="34" charset="0"/>
              <a:buNone/>
            </a:pPr>
            <a:r>
              <a:rPr lang="en-US" b="1" i="0" u="none" dirty="0">
                <a:solidFill>
                  <a:schemeClr val="tx1"/>
                </a:solidFill>
                <a:effectLst/>
                <a:latin typeface="Segoe UI"/>
                <a:cs typeface="Segoe UI"/>
              </a:rPr>
              <a:t>Who they are: </a:t>
            </a:r>
            <a:r>
              <a:rPr lang="en-US" b="0" i="0" u="none" dirty="0">
                <a:solidFill>
                  <a:schemeClr val="tx1"/>
                </a:solidFill>
                <a:effectLst/>
                <a:latin typeface="Segoe UI"/>
                <a:cs typeface="Segoe UI"/>
              </a:rPr>
              <a:t>Eaton is a global leader in intelligent power management solutions, headquartered in </a:t>
            </a:r>
            <a:r>
              <a:rPr lang="en-US" dirty="0">
                <a:latin typeface="Segoe UI"/>
                <a:cs typeface="Segoe UI"/>
              </a:rPr>
              <a:t>Cleveland</a:t>
            </a:r>
            <a:r>
              <a:rPr lang="en-US" b="0" i="0" u="none" dirty="0">
                <a:solidFill>
                  <a:schemeClr val="tx1"/>
                </a:solidFill>
                <a:effectLst/>
                <a:latin typeface="Segoe UI"/>
                <a:cs typeface="Segoe UI"/>
              </a:rPr>
              <a:t>, </a:t>
            </a:r>
            <a:r>
              <a:rPr lang="en-US" dirty="0">
                <a:latin typeface="Segoe UI"/>
                <a:cs typeface="Segoe UI"/>
              </a:rPr>
              <a:t>Ohio</a:t>
            </a:r>
            <a:r>
              <a:rPr lang="en-US" b="0" i="0" u="none" dirty="0">
                <a:solidFill>
                  <a:schemeClr val="tx1"/>
                </a:solidFill>
                <a:effectLst/>
                <a:latin typeface="Segoe UI"/>
                <a:cs typeface="Segoe UI"/>
              </a:rPr>
              <a:t>. The company provides energy-efficient products and services for electrical, aerospace, and mechanical power management, serving customers worldwide.</a:t>
            </a:r>
          </a:p>
          <a:p>
            <a:pPr algn="l">
              <a:buFont typeface="Arial" panose="020B0604020202020204" pitchFamily="34" charset="0"/>
              <a:buNone/>
            </a:pPr>
            <a:endParaRPr lang="en-US" b="1" i="0" u="none" dirty="0">
              <a:solidFill>
                <a:schemeClr val="tx1"/>
              </a:solidFill>
              <a:effectLst/>
              <a:highlight>
                <a:srgbClr val="2B2B2B"/>
              </a:highlight>
              <a:latin typeface="Segoe UI" panose="020B0502040204020203" pitchFamily="34" charset="0"/>
              <a:cs typeface="Segoe UI" panose="020B0502040204020203" pitchFamily="34" charset="0"/>
            </a:endParaRPr>
          </a:p>
          <a:p>
            <a:pPr algn="l">
              <a:buFont typeface="Arial" panose="020B0604020202020204" pitchFamily="34" charset="0"/>
              <a:buNone/>
            </a:pPr>
            <a:r>
              <a:rPr lang="en-US" b="1" i="0" u="none" dirty="0">
                <a:solidFill>
                  <a:schemeClr val="tx1"/>
                </a:solidFill>
                <a:effectLst/>
                <a:latin typeface="Segoe UI"/>
                <a:cs typeface="Segoe UI"/>
              </a:rPr>
              <a:t>Business Challenge: </a:t>
            </a:r>
            <a:r>
              <a:rPr lang="en-US" b="0" i="0" u="none" dirty="0">
                <a:solidFill>
                  <a:schemeClr val="tx1"/>
                </a:solidFill>
                <a:effectLst/>
                <a:latin typeface="Segoe UI"/>
                <a:cs typeface="Segoe UI"/>
              </a:rPr>
              <a:t>Eaton needed to manage thousands of standard operating procedures (SOPs) and improve data access across teams. </a:t>
            </a:r>
            <a:r>
              <a:rPr lang="en-US" b="0" i="0" dirty="0">
                <a:solidFill>
                  <a:schemeClr val="tx1"/>
                </a:solidFill>
                <a:effectLst/>
                <a:latin typeface="Segoe UI"/>
                <a:cs typeface="Segoe UI"/>
              </a:rPr>
              <a:t>Eaton’s finance teams, in particular, frequently need accurate data for complex reporting and analysis, while customer support agents rely on quick, easy access to information. </a:t>
            </a:r>
            <a:endParaRPr lang="en-US" b="0" i="0" u="none" dirty="0">
              <a:solidFill>
                <a:schemeClr val="tx1"/>
              </a:solidFill>
              <a:effectLst/>
              <a:highlight>
                <a:srgbClr val="2B2B2B"/>
              </a:highlight>
              <a:latin typeface="Segoe UI"/>
              <a:cs typeface="Segoe UI"/>
            </a:endParaRPr>
          </a:p>
          <a:p>
            <a:pPr algn="l">
              <a:buFont typeface="Arial" panose="020B0604020202020204" pitchFamily="34" charset="0"/>
              <a:buNone/>
            </a:pPr>
            <a:endParaRPr lang="en-US" b="1" i="0" u="none" dirty="0">
              <a:solidFill>
                <a:schemeClr val="tx1"/>
              </a:solidFill>
              <a:effectLs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u="none" dirty="0">
                <a:solidFill>
                  <a:schemeClr val="tx1"/>
                </a:solidFill>
                <a:effectLst/>
                <a:latin typeface="Segoe UI"/>
                <a:cs typeface="Segoe UI"/>
              </a:rPr>
              <a:t>Business Opportunity with AI: </a:t>
            </a:r>
            <a:r>
              <a:rPr lang="en-US" b="0" i="0" u="none" dirty="0">
                <a:solidFill>
                  <a:schemeClr val="tx1"/>
                </a:solidFill>
                <a:effectLst/>
                <a:latin typeface="Segoe UI"/>
                <a:cs typeface="Segoe UI"/>
              </a:rPr>
              <a:t>These issues prompted the company to find an AI-Powered solution to streamline operations, automate documentation, and support knowledge transfer.</a:t>
            </a:r>
          </a:p>
          <a:p>
            <a:pPr algn="l">
              <a:buFont typeface="Arial" panose="020B0604020202020204" pitchFamily="34" charset="0"/>
              <a:buNone/>
            </a:pPr>
            <a:endParaRPr lang="en-US" b="0" i="0" u="none" dirty="0">
              <a:solidFill>
                <a:schemeClr val="tx1"/>
              </a:solidFill>
              <a:effectLst/>
              <a:latin typeface="Segoe UI" panose="020B0502040204020203" pitchFamily="34" charset="0"/>
              <a:cs typeface="Segoe UI" panose="020B0502040204020203" pitchFamily="34" charset="0"/>
            </a:endParaRPr>
          </a:p>
          <a:p>
            <a:pPr algn="l">
              <a:buFont typeface="Arial" panose="020B0604020202020204" pitchFamily="34" charset="0"/>
              <a:buNone/>
            </a:pPr>
            <a:r>
              <a:rPr lang="en-US" b="1" i="0" u="none" dirty="0">
                <a:solidFill>
                  <a:schemeClr val="tx1"/>
                </a:solidFill>
                <a:effectLst/>
                <a:latin typeface="Segoe UI"/>
                <a:cs typeface="Segoe UI"/>
              </a:rPr>
              <a:t>Microsoft Technologies Used: </a:t>
            </a:r>
            <a:r>
              <a:rPr lang="en-US" b="0" i="0" u="none" dirty="0">
                <a:solidFill>
                  <a:schemeClr val="tx1"/>
                </a:solidFill>
                <a:effectLst/>
                <a:latin typeface="Segoe UI"/>
                <a:cs typeface="Segoe UI"/>
              </a:rPr>
              <a:t>Eaton adopted Microsoft 365 Copilot to automate the creation of 1,000 SOPs, streamline customer service operations, and improve data access.</a:t>
            </a:r>
          </a:p>
          <a:p>
            <a:pPr algn="l">
              <a:buFont typeface="Arial" panose="020B0604020202020204" pitchFamily="34" charset="0"/>
              <a:buNone/>
            </a:pPr>
            <a:endParaRPr lang="en-US" dirty="0">
              <a:latin typeface="Segoe UI"/>
              <a:cs typeface="Segoe UI"/>
            </a:endParaRPr>
          </a:p>
          <a:p>
            <a:pPr marL="171450" indent="-171450" algn="l">
              <a:buFont typeface="Arial" panose="020B0604020202020204" pitchFamily="34" charset="0"/>
              <a:buChar char="•"/>
            </a:pPr>
            <a:r>
              <a:rPr lang="en-US" b="1" dirty="0">
                <a:latin typeface="Segoe UI"/>
                <a:cs typeface="Segoe UI"/>
              </a:rPr>
              <a:t>Microsoft 365 Copilot:</a:t>
            </a:r>
            <a:r>
              <a:rPr lang="en-US" dirty="0">
                <a:latin typeface="Segoe UI"/>
                <a:cs typeface="Segoe UI"/>
              </a:rPr>
              <a:t> Eaton adopted Microsoft 365 Copilot to centralize knowledge, support those objectives, and advance its aims of reducing costs and preparing for an evolving workforce.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n-NO" b="1" dirty="0">
                <a:latin typeface="Segoe UI"/>
                <a:cs typeface="Segoe UI"/>
              </a:rPr>
              <a:t>Microsoft 365 Copilot for Service</a:t>
            </a:r>
            <a:r>
              <a:rPr lang="nn-NO" dirty="0">
                <a:latin typeface="Segoe UI"/>
                <a:cs typeface="Segoe UI"/>
              </a:rPr>
              <a:t>: </a:t>
            </a:r>
            <a:r>
              <a:rPr lang="en-US" dirty="0">
                <a:latin typeface="Segoe UI"/>
                <a:cs typeface="Segoe UI"/>
              </a:rPr>
              <a:t>was introduced to improve customer support by using CRM data for faster response times and enhanced customer experience.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n-NO" b="1" dirty="0">
                <a:latin typeface="Segoe UI"/>
                <a:cs typeface="Segoe UI"/>
              </a:rPr>
              <a:t>Microsoft 365 Copilot for Finance</a:t>
            </a:r>
            <a:r>
              <a:rPr lang="nn-NO" dirty="0">
                <a:latin typeface="Segoe UI"/>
                <a:cs typeface="Segoe UI"/>
              </a:rPr>
              <a:t>: </a:t>
            </a:r>
            <a:r>
              <a:rPr lang="en-US" dirty="0">
                <a:latin typeface="Segoe UI"/>
                <a:cs typeface="Segoe UI"/>
              </a:rPr>
              <a:t>followed, integrating Salesforce insights into existing tools like Teams and Outlook to streamline sales processes and strengthen customer relationships.</a:t>
            </a:r>
          </a:p>
          <a:p>
            <a:pPr marL="0" indent="0" algn="l">
              <a:buFont typeface="Arial" panose="020B0604020202020204" pitchFamily="34" charset="0"/>
              <a:buNone/>
            </a:pPr>
            <a:endParaRPr lang="en-US" b="0" i="0" u="none" dirty="0">
              <a:solidFill>
                <a:schemeClr val="tx1"/>
              </a:solidFill>
              <a:effectLst/>
              <a:latin typeface="Segoe UI" panose="020B0502040204020203" pitchFamily="34" charset="0"/>
              <a:cs typeface="Segoe UI" panose="020B0502040204020203" pitchFamily="34" charset="0"/>
            </a:endParaRPr>
          </a:p>
          <a:p>
            <a:pPr marL="0" indent="0" algn="l">
              <a:buFont typeface="Arial" panose="020B0604020202020204" pitchFamily="34" charset="0"/>
              <a:buNone/>
            </a:pPr>
            <a:r>
              <a:rPr lang="en-US" b="1" i="0" u="none" dirty="0">
                <a:solidFill>
                  <a:schemeClr val="tx1"/>
                </a:solidFill>
                <a:effectLst/>
                <a:latin typeface="Segoe UI"/>
                <a:cs typeface="Segoe UI"/>
              </a:rPr>
              <a:t>Business Outcomes: </a:t>
            </a:r>
          </a:p>
          <a:p>
            <a:pPr marL="171450" indent="-171450" algn="l">
              <a:buFont typeface="Arial" panose="020B0604020202020204" pitchFamily="34" charset="0"/>
              <a:buChar char="•"/>
            </a:pPr>
            <a:r>
              <a:rPr lang="en-US" b="1" i="0" u="none" dirty="0">
                <a:solidFill>
                  <a:schemeClr val="tx1"/>
                </a:solidFill>
                <a:effectLst/>
                <a:latin typeface="Segoe UI"/>
                <a:cs typeface="Segoe UI"/>
              </a:rPr>
              <a:t>Reduced SOP documentation time from 1 hour to 10 minutes: </a:t>
            </a:r>
            <a:r>
              <a:rPr lang="en-US" b="0" i="0" u="none" dirty="0">
                <a:solidFill>
                  <a:schemeClr val="tx1"/>
                </a:solidFill>
                <a:effectLst/>
                <a:latin typeface="Segoe UI"/>
                <a:cs typeface="Segoe UI"/>
              </a:rPr>
              <a:t>Eaton reduced the time required to document standard operating procedures (SOPs) from 1 hour per SOP to a 10-minute streamlined process with Microsoft Copilot. This significant improvement enabled the finance team to meet ambitious project deadlines and focus on strategic work, driving operational efficiency across finance operations.</a:t>
            </a:r>
          </a:p>
          <a:p>
            <a:pPr marL="0" indent="0" algn="l">
              <a:buFont typeface="Arial" panose="020B0604020202020204" pitchFamily="34" charset="0"/>
              <a:buNone/>
            </a:pPr>
            <a:endParaRPr lang="en-US" b="1" i="0" u="none" dirty="0">
              <a:solidFill>
                <a:schemeClr val="tx1"/>
              </a:solidFill>
              <a:effectLst/>
              <a:latin typeface="Segoe UI" panose="020B0502040204020203" pitchFamily="34" charset="0"/>
              <a:cs typeface="Segoe UI" panose="020B0502040204020203" pitchFamily="34" charset="0"/>
            </a:endParaRPr>
          </a:p>
          <a:p>
            <a:pPr marL="171450" indent="-171450" algn="l">
              <a:buFont typeface="Arial" panose="020B0604020202020204" pitchFamily="34" charset="0"/>
              <a:buChar char="•"/>
            </a:pPr>
            <a:r>
              <a:rPr lang="en-US" b="1" i="0" u="none" dirty="0">
                <a:solidFill>
                  <a:schemeClr val="tx1"/>
                </a:solidFill>
                <a:effectLst/>
                <a:latin typeface="Segoe UI"/>
                <a:cs typeface="Segoe UI"/>
              </a:rPr>
              <a:t>20% reduction in response times for customer support:  </a:t>
            </a:r>
            <a:r>
              <a:rPr lang="en-US" b="0" i="0" u="none" dirty="0">
                <a:solidFill>
                  <a:schemeClr val="tx1"/>
                </a:solidFill>
                <a:effectLst/>
                <a:latin typeface="Segoe UI"/>
                <a:cs typeface="Segoe UI"/>
              </a:rPr>
              <a:t>By implementing Microsoft Copilot for Service, Eaton achieved a 20% reduction in response times for customer support. This improvement, driven by faster data access and CRM insights, enhances customer experience and strengthens Eaton's support approach.</a:t>
            </a:r>
          </a:p>
          <a:p>
            <a:pPr marL="0" indent="0" algn="l">
              <a:buFont typeface="Arial" panose="020B0604020202020204" pitchFamily="34" charset="0"/>
              <a:buNone/>
            </a:pPr>
            <a:endParaRPr lang="en-US" b="1" i="0" u="none" dirty="0">
              <a:solidFill>
                <a:schemeClr val="tx1"/>
              </a:solidFill>
              <a:effectLst/>
              <a:latin typeface="Segoe UI" panose="020B0502040204020203" pitchFamily="34" charset="0"/>
              <a:cs typeface="Segoe UI" panose="020B0502040204020203" pitchFamily="34" charset="0"/>
            </a:endParaRPr>
          </a:p>
          <a:p>
            <a:pPr marL="171450" indent="-171450" algn="l">
              <a:buFont typeface="Arial" panose="020B0604020202020204" pitchFamily="34" charset="0"/>
              <a:buChar char="•"/>
            </a:pPr>
            <a:r>
              <a:rPr lang="en-US" b="1" i="0" u="none" dirty="0">
                <a:solidFill>
                  <a:schemeClr val="tx1"/>
                </a:solidFill>
                <a:effectLst/>
                <a:latin typeface="Segoe UI"/>
                <a:cs typeface="Segoe UI"/>
              </a:rPr>
              <a:t>Improved knowledge retention and accessibility: </a:t>
            </a:r>
            <a:r>
              <a:rPr lang="en-US" b="0" i="0" u="none" dirty="0">
                <a:solidFill>
                  <a:schemeClr val="tx1"/>
                </a:solidFill>
                <a:effectLst/>
                <a:latin typeface="Segoe UI"/>
                <a:cs typeface="Segoe UI"/>
              </a:rPr>
              <a:t>Copilot helped Eaton centralize knowledge, ensuring critical expertise is retained as the company prepares for workforce transitions. By improving data accessibility across departments, Eaton empowers employees to effortlessly uncover and utilize information, supporting continuity and a data-driven culture.</a:t>
            </a:r>
          </a:p>
          <a:p>
            <a:pPr marL="0" indent="0" algn="l">
              <a:buFont typeface="Arial" panose="020B0604020202020204" pitchFamily="34" charset="0"/>
              <a:buNone/>
            </a:pPr>
            <a:endParaRPr lang="en-US" b="1" i="0" u="none" dirty="0">
              <a:solidFill>
                <a:schemeClr val="tx1"/>
              </a:solidFill>
              <a:effectLst/>
              <a:latin typeface="Segoe UI" panose="020B0502040204020203" pitchFamily="34" charset="0"/>
              <a:cs typeface="Segoe UI" panose="020B0502040204020203" pitchFamily="34" charset="0"/>
            </a:endParaRPr>
          </a:p>
          <a:p>
            <a:pPr marL="0" indent="0" algn="l">
              <a:buFont typeface="Arial" panose="020B0604020202020204" pitchFamily="34" charset="0"/>
              <a:buNone/>
            </a:pPr>
            <a:r>
              <a:rPr lang="en-US" b="1" i="0" u="none" dirty="0">
                <a:solidFill>
                  <a:schemeClr val="tx1"/>
                </a:solidFill>
                <a:effectLst/>
                <a:latin typeface="Segoe UI"/>
                <a:cs typeface="Segoe UI"/>
              </a:rPr>
              <a:t>Business Impact: </a:t>
            </a:r>
            <a:r>
              <a:rPr lang="en-US" b="0" i="0" u="none" dirty="0">
                <a:solidFill>
                  <a:schemeClr val="tx1"/>
                </a:solidFill>
                <a:effectLst/>
                <a:latin typeface="Segoe UI"/>
                <a:cs typeface="Segoe UI"/>
              </a:rPr>
              <a:t>Eaton has a positive sentiment toward their AI-powered solution, describing Copilot as a jump start that drives efficiency, improves accessibility, and delivers tangible benefits across operations. They look forward to exploring advancements that will have significant impact, including enhancing productivity, strengthening customer support, and retaining organizational knowledge for workforce transitions.</a:t>
            </a:r>
          </a:p>
          <a:p>
            <a:pPr marL="0" indent="0" algn="l">
              <a:buFont typeface="Arial" panose="020B0604020202020204" pitchFamily="34" charset="0"/>
              <a:buNone/>
            </a:pPr>
            <a:r>
              <a:rPr lang="en-US" b="0" i="0" dirty="0">
                <a:effectLst/>
                <a:latin typeface="SegoeUI"/>
              </a:rPr>
              <a:t> </a:t>
            </a:r>
            <a:endParaRPr lang="en-US" b="0" i="0" dirty="0">
              <a:solidFill>
                <a:srgbClr val="D2D0CE"/>
              </a:solidFill>
              <a:effectLst/>
              <a:highlight>
                <a:srgbClr val="2B2B2B"/>
              </a:highlight>
              <a:latin typeface="-apple-system"/>
            </a:endParaRPr>
          </a:p>
          <a:p>
            <a:pPr defTabSz="949147">
              <a:lnSpc>
                <a:spcPct val="200000"/>
              </a:lnSpc>
              <a:spcAft>
                <a:spcPts val="0"/>
              </a:spcAft>
              <a:defRPr/>
            </a:pPr>
            <a:endParaRPr lang="en-US" sz="1000" dirty="0">
              <a:cs typeface="Segoe UI" panose="020B0502040204020203" pitchFamily="34" charset="0"/>
            </a:endParaRPr>
          </a:p>
          <a:p>
            <a:pPr defTabSz="949147">
              <a:lnSpc>
                <a:spcPct val="200000"/>
              </a:lnSpc>
              <a:spcAft>
                <a:spcPts val="0"/>
              </a:spcAft>
              <a:defRPr/>
            </a:pPr>
            <a:r>
              <a:rPr lang="en-US" sz="1000" dirty="0">
                <a:cs typeface="Segoe UI" panose="020B0502040204020203" pitchFamily="34" charset="0"/>
              </a:rPr>
              <a:t>--------------------------------------------------------------------</a:t>
            </a:r>
          </a:p>
          <a:p>
            <a:pPr algn="l">
              <a:buFont typeface="Arial" panose="020B0604020202020204" pitchFamily="34" charset="0"/>
              <a:buNone/>
            </a:pPr>
            <a:r>
              <a:rPr lang="en-US" sz="1400" b="1" i="0" u="sng" kern="1200" dirty="0" err="1">
                <a:solidFill>
                  <a:schemeClr val="tx1"/>
                </a:solidFill>
                <a:effectLst/>
                <a:latin typeface="Segoe UI"/>
                <a:cs typeface="Segoe UI"/>
              </a:rPr>
              <a:t>LTIMindtree</a:t>
            </a:r>
            <a:r>
              <a:rPr lang="en-US" sz="1400" b="1" i="0" u="sng" kern="1200" dirty="0">
                <a:solidFill>
                  <a:schemeClr val="tx1"/>
                </a:solidFill>
                <a:effectLst/>
                <a:latin typeface="Segoe UI"/>
                <a:cs typeface="Segoe UI"/>
              </a:rPr>
              <a:t>:</a:t>
            </a:r>
          </a:p>
          <a:p>
            <a:pPr algn="l">
              <a:buFont typeface="Arial" panose="020B0604020202020204" pitchFamily="34" charset="0"/>
              <a:buNone/>
            </a:pPr>
            <a:endParaRPr lang="en-US" sz="1400" b="1" i="0" u="sng" dirty="0">
              <a:solidFill>
                <a:srgbClr val="D2D0CE"/>
              </a:solidFill>
              <a:effectLst/>
              <a:latin typeface="Segoe UI" panose="020B0502040204020203" pitchFamily="34" charset="0"/>
              <a:cs typeface="Segoe UI" panose="020B0502040204020203" pitchFamily="34" charset="0"/>
            </a:endParaRPr>
          </a:p>
          <a:p>
            <a:pPr algn="l">
              <a:buFont typeface="Arial" panose="020B0604020202020204" pitchFamily="34" charset="0"/>
              <a:buNone/>
            </a:pPr>
            <a:r>
              <a:rPr lang="en-US" sz="1400" b="1" dirty="0">
                <a:latin typeface="Segoe UI"/>
                <a:cs typeface="Segoe UI"/>
              </a:rPr>
              <a:t>Who they are: </a:t>
            </a:r>
            <a:r>
              <a:rPr lang="en-US" sz="800" dirty="0" err="1"/>
              <a:t>LTIMindtree</a:t>
            </a:r>
            <a:r>
              <a:rPr lang="en-US" sz="800" dirty="0"/>
              <a:t> is a global technology consulting and digital solutions company that enables enterprises across industries to reimagine business models, accelerate innovation, and maximize growth through digital transformation solutions. A Larsen &amp; Toubro Group company, </a:t>
            </a:r>
            <a:r>
              <a:rPr lang="en-US" sz="800" dirty="0" err="1"/>
              <a:t>LTIMindtree</a:t>
            </a:r>
            <a:r>
              <a:rPr lang="en-US" sz="800" dirty="0"/>
              <a:t> serves over 700 clients across 30 countries.</a:t>
            </a:r>
            <a:br>
              <a:rPr lang="en-US" sz="800" dirty="0">
                <a:cs typeface="+mn-lt"/>
              </a:rPr>
            </a:br>
            <a:endParaRPr lang="en-US" sz="800" dirty="0"/>
          </a:p>
          <a:p>
            <a:pPr algn="l">
              <a:buFont typeface="Arial" panose="020B0604020202020204" pitchFamily="34" charset="0"/>
              <a:buNone/>
            </a:pPr>
            <a:r>
              <a:rPr lang="en-US" sz="1400" b="1" dirty="0">
                <a:latin typeface="Segoe UI"/>
                <a:cs typeface="Segoe UI"/>
              </a:rPr>
              <a:t>Business Challenge: </a:t>
            </a:r>
            <a:r>
              <a:rPr lang="en-US" sz="800" dirty="0" err="1"/>
              <a:t>LTIMindtree</a:t>
            </a:r>
            <a:r>
              <a:rPr lang="en-US" sz="800" dirty="0"/>
              <a:t> faced challenges with swift incident responses in the evolving cybersecurity landscape, which diverted time and effort from developing innovative . This impeded their ability to offer high visibility, timely action, and robust security measures, critical for delivering cutting-edge services.</a:t>
            </a:r>
            <a:br>
              <a:rPr lang="en-US" sz="800" dirty="0">
                <a:cs typeface="+mn-lt"/>
              </a:rPr>
            </a:br>
            <a:endParaRPr lang="en-US" sz="8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a:latin typeface="Segoe UI"/>
                <a:cs typeface="Segoe UI"/>
              </a:rPr>
              <a:t>Business Opportunity with AI:</a:t>
            </a:r>
            <a:r>
              <a:rPr lang="en-US" sz="1400" b="1" i="0" u="none" dirty="0">
                <a:solidFill>
                  <a:srgbClr val="D2D0CE"/>
                </a:solidFill>
                <a:effectLst/>
                <a:latin typeface="-apple-system"/>
              </a:rPr>
              <a:t> </a:t>
            </a:r>
            <a:r>
              <a:rPr lang="en-US" sz="800" dirty="0" err="1"/>
              <a:t>LTIMindtree</a:t>
            </a:r>
            <a:r>
              <a:rPr lang="en-US" sz="800" dirty="0"/>
              <a:t> envisioned that integrating AI and generative AI, specifically Microsoft Copilot for Security, could automate incident responses, enhance threat intelligence, and streamline workflows, thereby improving efficiency and reducing routine tasks. This integration aimed to boost team productivity and allow them to focus on critical tasks and strategic priorities.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0" u="none" dirty="0">
              <a:solidFill>
                <a:srgbClr val="D2D0CE"/>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a:latin typeface="Segoe UI"/>
                <a:cs typeface="Segoe UI"/>
              </a:rPr>
              <a:t>Microsoft Technologies Used:</a:t>
            </a:r>
            <a:r>
              <a:rPr lang="en-US" sz="1400" b="1" i="0" u="none" dirty="0">
                <a:solidFill>
                  <a:srgbClr val="D2D0CE"/>
                </a:solidFill>
                <a:effectLst/>
                <a:latin typeface="-apple-system"/>
              </a:rPr>
              <a:t> </a:t>
            </a:r>
            <a:r>
              <a:rPr lang="en-US" sz="800" dirty="0" err="1"/>
              <a:t>LTIMindtree</a:t>
            </a:r>
            <a:r>
              <a:rPr lang="en-US" sz="800" dirty="0"/>
              <a:t> partnered with Microsoft to integrate Microsoft Copilot for Security into their applications, customizing it to work with Microsoft Intune, Defender XDR, Defender Threat Intelligence, and Sentinel . The solution automates incident response, integrates threat intelligence, and provides advanced threat analysis, enhancing cybersecurity operations.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1" i="0" u="none" dirty="0">
              <a:solidFill>
                <a:srgbClr val="D2D0CE"/>
              </a:solidFill>
              <a:effectLst/>
              <a:latin typeface="-apple-system"/>
            </a:endParaRPr>
          </a:p>
          <a:p>
            <a:pPr marL="171450" indent="-171450">
              <a:buFont typeface="Arial" panose="020B0604020202020204" pitchFamily="34" charset="0"/>
              <a:buChar char="•"/>
            </a:pPr>
            <a:r>
              <a:rPr lang="en-US" sz="1400" b="1" i="0" kern="1200" dirty="0">
                <a:solidFill>
                  <a:schemeClr val="tx1"/>
                </a:solidFill>
                <a:effectLst/>
                <a:latin typeface="Segoe UI"/>
                <a:cs typeface="Segoe UI"/>
              </a:rPr>
              <a:t>Microsoft Copilot for Security</a:t>
            </a:r>
            <a:r>
              <a:rPr lang="en-US" sz="1400" b="0" i="0" kern="1200" dirty="0">
                <a:solidFill>
                  <a:schemeClr val="tx1"/>
                </a:solidFill>
                <a:effectLst/>
                <a:latin typeface="Segoe UI"/>
                <a:cs typeface="Segoe UI"/>
              </a:rPr>
              <a:t>: </a:t>
            </a:r>
            <a:r>
              <a:rPr lang="en-US" sz="800" dirty="0"/>
              <a:t>Provides AI-enabled automated incident response, integrated threat intelligence, and advanced threat analysis, enhancing cybersecurity operations</a:t>
            </a:r>
          </a:p>
          <a:p>
            <a:pPr marL="171450" indent="-171450">
              <a:buFont typeface="Arial" panose="020B0604020202020204" pitchFamily="34" charset="0"/>
              <a:buChar char="•"/>
            </a:pPr>
            <a:r>
              <a:rPr lang="en-US" sz="1400" b="1" i="0" kern="1200" dirty="0">
                <a:solidFill>
                  <a:schemeClr val="tx1"/>
                </a:solidFill>
                <a:effectLst/>
                <a:latin typeface="Segoe UI"/>
                <a:cs typeface="Segoe UI"/>
              </a:rPr>
              <a:t>Microsoft Intune</a:t>
            </a:r>
            <a:r>
              <a:rPr lang="en-US" sz="1400" b="0" i="0" kern="1200" dirty="0">
                <a:solidFill>
                  <a:schemeClr val="tx1"/>
                </a:solidFill>
                <a:effectLst/>
                <a:latin typeface="Segoe UI"/>
                <a:cs typeface="Segoe UI"/>
              </a:rPr>
              <a:t>: </a:t>
            </a:r>
            <a:r>
              <a:rPr lang="en-US" sz="800" dirty="0"/>
              <a:t>Manages and secures endpoints, ensuring that devices are compliant and secure</a:t>
            </a:r>
          </a:p>
          <a:p>
            <a:pPr marL="171450" indent="-171450">
              <a:buFont typeface="Arial" panose="020B0604020202020204" pitchFamily="34" charset="0"/>
              <a:buChar char="•"/>
            </a:pPr>
            <a:r>
              <a:rPr lang="en-US" sz="1400" b="1" i="0" kern="1200" dirty="0">
                <a:solidFill>
                  <a:schemeClr val="tx1"/>
                </a:solidFill>
                <a:effectLst/>
                <a:latin typeface="Segoe UI"/>
                <a:cs typeface="Segoe UI"/>
              </a:rPr>
              <a:t>Microsoft Defender XDR</a:t>
            </a:r>
            <a:r>
              <a:rPr lang="en-US" sz="1400" b="0" i="0" kern="1200" dirty="0">
                <a:solidFill>
                  <a:schemeClr val="tx1"/>
                </a:solidFill>
                <a:effectLst/>
                <a:latin typeface="Segoe UI"/>
                <a:cs typeface="Segoe UI"/>
              </a:rPr>
              <a:t>: </a:t>
            </a:r>
            <a:r>
              <a:rPr lang="en-US" sz="800" dirty="0"/>
              <a:t>Offers extended detection and response capabilities, integrating data from various sources to provide a comprehensive view of threats</a:t>
            </a:r>
          </a:p>
          <a:p>
            <a:pPr marL="171450" indent="-171450">
              <a:buFont typeface="Arial" panose="020B0604020202020204" pitchFamily="34" charset="0"/>
              <a:buChar char="•"/>
            </a:pPr>
            <a:r>
              <a:rPr lang="en-US" sz="1400" b="1" i="0" kern="1200" dirty="0">
                <a:solidFill>
                  <a:schemeClr val="tx1"/>
                </a:solidFill>
                <a:effectLst/>
                <a:latin typeface="Segoe UI"/>
                <a:cs typeface="Segoe UI"/>
              </a:rPr>
              <a:t>Microsoft Defender Threat Intelligence</a:t>
            </a:r>
            <a:r>
              <a:rPr lang="en-US" sz="1400" b="0" i="0" kern="1200" dirty="0">
                <a:solidFill>
                  <a:schemeClr val="tx1"/>
                </a:solidFill>
                <a:effectLst/>
                <a:latin typeface="Segoe UI"/>
                <a:cs typeface="Segoe UI"/>
              </a:rPr>
              <a:t>: </a:t>
            </a:r>
            <a:r>
              <a:rPr lang="en-US" sz="800" dirty="0"/>
              <a:t>Enhances understanding of entities involved in incidents by leveraging threat intelligence data</a:t>
            </a:r>
          </a:p>
          <a:p>
            <a:pPr marL="171450" indent="-171450">
              <a:buFont typeface="Arial" panose="020B0604020202020204" pitchFamily="34" charset="0"/>
              <a:buChar char="•"/>
            </a:pPr>
            <a:r>
              <a:rPr lang="en-US" sz="1400" b="1" i="0" kern="1200" dirty="0">
                <a:solidFill>
                  <a:schemeClr val="tx1"/>
                </a:solidFill>
                <a:effectLst/>
                <a:latin typeface="Segoe UI"/>
                <a:cs typeface="Segoe UI"/>
              </a:rPr>
              <a:t>Microsoft Sentinel</a:t>
            </a:r>
            <a:r>
              <a:rPr lang="en-US" sz="1400" b="0" i="0" kern="1200" dirty="0">
                <a:solidFill>
                  <a:schemeClr val="tx1"/>
                </a:solidFill>
                <a:effectLst/>
                <a:latin typeface="Segoe UI"/>
                <a:cs typeface="Segoe UI"/>
              </a:rPr>
              <a:t>: </a:t>
            </a:r>
            <a:r>
              <a:rPr lang="en-US" sz="800" dirty="0"/>
              <a:t>Provides advanced threat detection and response capabilities, integrating with other Microsoft security tools to offer a unified security operations center</a:t>
            </a:r>
          </a:p>
          <a:p>
            <a:pPr marL="171450" indent="-171450">
              <a:buFont typeface="Arial" panose="020B0604020202020204" pitchFamily="34" charset="0"/>
              <a:buChar char="•"/>
            </a:pPr>
            <a:r>
              <a:rPr lang="en-US" sz="1400" b="1" i="0" kern="1200" dirty="0">
                <a:solidFill>
                  <a:schemeClr val="tx1"/>
                </a:solidFill>
                <a:effectLst/>
                <a:latin typeface="Segoe UI"/>
                <a:cs typeface="Segoe UI"/>
              </a:rPr>
              <a:t>Azure Logic Apps</a:t>
            </a:r>
            <a:r>
              <a:rPr lang="en-US" sz="1400" b="0" i="0" kern="1200" dirty="0">
                <a:solidFill>
                  <a:schemeClr val="tx1"/>
                </a:solidFill>
                <a:effectLst/>
                <a:latin typeface="Segoe UI"/>
                <a:cs typeface="Segoe UI"/>
              </a:rPr>
              <a:t>: </a:t>
            </a:r>
            <a:r>
              <a:rPr lang="en-US" sz="800" dirty="0"/>
              <a:t>Facilitates the integration of Microsoft Copilot for Security with Microsoft Sentinel, enabling cohesive and integrated responses to cyberattacks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u="none" dirty="0">
              <a:solidFill>
                <a:srgbClr val="D2D0CE"/>
              </a:solidFill>
              <a:effectLst/>
              <a:latin typeface="-apple-system"/>
            </a:endParaRPr>
          </a:p>
          <a:p>
            <a:pPr marL="0" indent="0" algn="l">
              <a:buFont typeface="Arial" panose="020B0604020202020204" pitchFamily="34" charset="0"/>
              <a:buNone/>
            </a:pPr>
            <a:r>
              <a:rPr lang="en-US" sz="1400" b="1" dirty="0">
                <a:latin typeface="Segoe UI"/>
                <a:cs typeface="Segoe UI"/>
              </a:rPr>
              <a:t>Business Outcomes: </a:t>
            </a:r>
          </a:p>
          <a:p>
            <a:pPr marL="171450" indent="-171450">
              <a:buFont typeface="Arial" panose="020B0604020202020204" pitchFamily="34" charset="0"/>
              <a:buChar char="•"/>
            </a:pPr>
            <a:r>
              <a:rPr lang="en-US" sz="1400" b="1" i="0" kern="1200" dirty="0">
                <a:solidFill>
                  <a:schemeClr val="tx1"/>
                </a:solidFill>
                <a:effectLst/>
                <a:latin typeface="Segoe UI"/>
                <a:cs typeface="Segoe UI"/>
              </a:rPr>
              <a:t>Reduced Mean Time to Detect and Respond</a:t>
            </a:r>
            <a:r>
              <a:rPr lang="en-US" sz="1400" b="0" i="0" kern="1200" dirty="0">
                <a:solidFill>
                  <a:schemeClr val="tx1"/>
                </a:solidFill>
                <a:effectLst/>
                <a:latin typeface="Segoe UI"/>
                <a:cs typeface="Segoe UI"/>
              </a:rPr>
              <a:t>: </a:t>
            </a:r>
            <a:r>
              <a:rPr lang="en-US" sz="800" dirty="0"/>
              <a:t>The mean time to detect and respond to incidents has been reduced by 20%, thanks to the availability of critical guidance and context to security teams. This improvement allows for quicker incident responses and better protection of the IT environment at the speed and scale of AI.</a:t>
            </a:r>
          </a:p>
          <a:p>
            <a:pPr marL="171450" indent="-171450">
              <a:buFont typeface="Arial" panose="020B0604020202020204" pitchFamily="34" charset="0"/>
              <a:buChar char="•"/>
            </a:pPr>
            <a:r>
              <a:rPr lang="en-US" sz="1400" b="1" i="0" kern="1200" dirty="0">
                <a:solidFill>
                  <a:schemeClr val="tx1"/>
                </a:solidFill>
                <a:effectLst/>
                <a:latin typeface="Segoe UI"/>
                <a:cs typeface="Segoe UI"/>
              </a:rPr>
              <a:t>Enhanced Team Efficiency and Productivity</a:t>
            </a:r>
            <a:r>
              <a:rPr lang="en-US" sz="1400" b="0" i="0" kern="1200" dirty="0">
                <a:solidFill>
                  <a:schemeClr val="tx1"/>
                </a:solidFill>
                <a:effectLst/>
                <a:latin typeface="Segoe UI"/>
                <a:cs typeface="Segoe UI"/>
              </a:rPr>
              <a:t>: </a:t>
            </a:r>
            <a:r>
              <a:rPr lang="en-US" sz="800" dirty="0"/>
              <a:t>The integration of Microsoft Copilot for Security has significantly boosted team efficiency and productivity by assisting in advanced threat hunting, building hunting queries, and converting natural language queries into Kusto Query Language (KQL) queries.</a:t>
            </a:r>
          </a:p>
          <a:p>
            <a:pPr marL="171450" indent="-171450">
              <a:buFont typeface="Arial" panose="020B0604020202020204" pitchFamily="34" charset="0"/>
              <a:buChar char="•"/>
            </a:pPr>
            <a:r>
              <a:rPr lang="en-US" sz="1400" b="1" i="0" kern="1200" dirty="0">
                <a:solidFill>
                  <a:schemeClr val="tx1"/>
                </a:solidFill>
                <a:effectLst/>
                <a:latin typeface="Segoe UI"/>
                <a:cs typeface="Segoe UI"/>
              </a:rPr>
              <a:t>Strengthened Team Expertise and Focus</a:t>
            </a:r>
            <a:r>
              <a:rPr lang="en-US" sz="1400" b="0" i="0" kern="1200" dirty="0">
                <a:solidFill>
                  <a:schemeClr val="tx1"/>
                </a:solidFill>
                <a:effectLst/>
                <a:latin typeface="Segoe UI"/>
                <a:cs typeface="Segoe UI"/>
              </a:rPr>
              <a:t>:</a:t>
            </a:r>
            <a:r>
              <a:rPr lang="en-US" sz="800" dirty="0"/>
              <a:t> With generative AI support for investigative processes, automation of repetitive tasks, and streamlining of workflows, the solution has strengthened the team's expertise and allowed them to focus on critical tasks and strategic priorities. This has created a more fulfilling work environment for employees.</a:t>
            </a:r>
          </a:p>
          <a:p>
            <a:pPr marL="0" indent="0">
              <a:buFont typeface="Arial" panose="020B0604020202020204" pitchFamily="34" charset="0"/>
              <a:buNone/>
            </a:pPr>
            <a:endParaRPr lang="en-US" sz="1400" b="1" i="0" u="none" dirty="0">
              <a:solidFill>
                <a:srgbClr val="D2D0CE"/>
              </a:solidFill>
              <a:effectLst/>
              <a:latin typeface="-apple-system"/>
            </a:endParaRPr>
          </a:p>
          <a:p>
            <a:r>
              <a:rPr lang="en-US" sz="1400" b="1" dirty="0">
                <a:latin typeface="Segoe UI"/>
                <a:cs typeface="Segoe UI"/>
              </a:rPr>
              <a:t>Business Impact: </a:t>
            </a:r>
            <a:r>
              <a:rPr lang="en-US" sz="800" dirty="0" err="1"/>
              <a:t>LTIMindtree</a:t>
            </a:r>
            <a:r>
              <a:rPr lang="en-US" sz="800" dirty="0"/>
              <a:t> has a positive sentiment towards their new AI-powered solution, viewing Microsoft Security Copilot as a true AI partner in cyber defense that enhances incident response, threat intelligence, and advanced threat analysis. They look forward to further integrating Microsoft Copilot for Security with Microsoft Sentinel using Azure Logic Apps to create a more cohesive and integrated response to cyberattacks.</a:t>
            </a:r>
          </a:p>
          <a:p>
            <a:pPr defTabSz="967221">
              <a:spcAft>
                <a:spcPts val="353"/>
              </a:spcAft>
              <a:defRPr/>
            </a:pPr>
            <a:endParaRPr lang="en-US" sz="2000" dirty="0">
              <a:solidFill>
                <a:srgbClr val="333333"/>
              </a:solidFill>
              <a:latin typeface="Times New Roman"/>
              <a:cs typeface="Times New Roman"/>
            </a:endParaRPr>
          </a:p>
        </p:txBody>
      </p:sp>
      <p:sp>
        <p:nvSpPr>
          <p:cNvPr id="4" name="Header Placeholder 3">
            <a:extLst>
              <a:ext uri="{FF2B5EF4-FFF2-40B4-BE49-F238E27FC236}">
                <a16:creationId xmlns:a16="http://schemas.microsoft.com/office/drawing/2014/main" id="{73781982-EDCC-F7F9-8768-16EA454B9A38}"/>
              </a:ext>
            </a:extLst>
          </p:cNvPr>
          <p:cNvSpPr>
            <a:spLocks noGrp="1"/>
          </p:cNvSpPr>
          <p:nvPr>
            <p:ph type="hdr" sz="quarter"/>
          </p:nvPr>
        </p:nvSpPr>
        <p:spPr/>
        <p:txBody>
          <a:bodyPr/>
          <a:lstStyle/>
          <a:p>
            <a:pPr marL="0" marR="0" lvl="0" indent="0" algn="l" defTabSz="1041364"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6C1D970-72EB-28C2-3AC9-8307CDA17FCE}"/>
              </a:ext>
            </a:extLst>
          </p:cNvPr>
          <p:cNvSpPr>
            <a:spLocks noGrp="1"/>
          </p:cNvSpPr>
          <p:nvPr>
            <p:ph type="ftr" sz="quarter" idx="4"/>
          </p:nvPr>
        </p:nvSpPr>
        <p:spPr/>
        <p:txBody>
          <a:bodyPr/>
          <a:lstStyle/>
          <a:p>
            <a:pPr marL="687883" marR="0" lvl="0" indent="0" algn="l" defTabSz="11209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4A59BCD-8B4A-CD60-8BBE-9AA135C6DC99}"/>
              </a:ext>
            </a:extLst>
          </p:cNvPr>
          <p:cNvSpPr>
            <a:spLocks noGrp="1"/>
          </p:cNvSpPr>
          <p:nvPr>
            <p:ph type="dt" idx="1"/>
          </p:nvPr>
        </p:nvSpPr>
        <p:spPr/>
        <p:txBody>
          <a:bodyPr/>
          <a:lstStyle/>
          <a:p>
            <a:pPr marL="0" marR="0" lvl="0" indent="0" algn="r" defTabSz="1041364"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41364" rtl="0" eaLnBrk="1" fontAlgn="auto" latinLnBrk="0" hangingPunct="1">
                <a:lnSpc>
                  <a:spcPct val="100000"/>
                </a:lnSpc>
                <a:spcBef>
                  <a:spcPts val="0"/>
                </a:spcBef>
                <a:spcAft>
                  <a:spcPts val="0"/>
                </a:spcAft>
                <a:buClrTx/>
                <a:buSzTx/>
                <a:buFontTx/>
                <a:buNone/>
                <a:tabLst/>
                <a:defRPr/>
              </a:pPr>
              <a:t>9/22/2025 11:19 AM</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5DEE80C-F73A-5F60-E290-A2E6F598DD2C}"/>
              </a:ext>
            </a:extLst>
          </p:cNvPr>
          <p:cNvSpPr>
            <a:spLocks noGrp="1"/>
          </p:cNvSpPr>
          <p:nvPr>
            <p:ph type="sldNum" sz="quarter" idx="5"/>
          </p:nvPr>
        </p:nvSpPr>
        <p:spPr/>
        <p:txBody>
          <a:bodyPr/>
          <a:lstStyle/>
          <a:p>
            <a:pPr marL="0" marR="0" lvl="0" indent="0" algn="r" defTabSz="104136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41364"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909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Frontier Firms will be comprised of hybrid human-agent teams. </a:t>
            </a:r>
            <a:r>
              <a:rPr lang="en-US" sz="1200" spc="0" dirty="0">
                <a:cs typeface="Segoe UI" pitchFamily="34" charset="0"/>
              </a:rPr>
              <a:t>Agents use AI to automate and execute business processes.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spend a minute on what agents are and  the spectrum of agents we see being used by our customers to transform their business processes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one end, you have </a:t>
            </a:r>
            <a:r>
              <a:rPr lang="en-US" sz="1200" kern="1200" dirty="0" err="1">
                <a:solidFill>
                  <a:schemeClr val="tx1"/>
                </a:solidFill>
                <a:effectLst/>
                <a:latin typeface="+mn-lt"/>
                <a:ea typeface="+mn-ea"/>
                <a:cs typeface="+mn-cs"/>
              </a:rPr>
              <a:t>Paypal</a:t>
            </a:r>
            <a:r>
              <a:rPr lang="en-US" sz="1200" kern="1200" dirty="0">
                <a:solidFill>
                  <a:schemeClr val="tx1"/>
                </a:solidFill>
                <a:effectLst/>
                <a:latin typeface="+mn-lt"/>
                <a:ea typeface="+mn-ea"/>
                <a:cs typeface="+mn-cs"/>
              </a:rPr>
              <a:t> is using a support agent which answers common employee questions via chat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the end of the spectrum, you have sales agents at Fujitsu who are prioritizing leads and drafting proposals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will be all types of agents in your organization – from those handling simple knowledge base queries </a:t>
            </a:r>
            <a:r>
              <a:rPr lang="en-US" sz="1200" kern="1200" dirty="0">
                <a:solidFill>
                  <a:schemeClr val="tx1"/>
                </a:solidFill>
                <a:effectLst/>
                <a:latin typeface="+mn-lt"/>
                <a:ea typeface="+mn-ea"/>
                <a:cs typeface="+mn-cs"/>
                <a:sym typeface="Wingdings" panose="05000000000000000000" pitchFamily="2" charset="2"/>
              </a:rPr>
              <a:t>to</a:t>
            </a:r>
            <a:r>
              <a:rPr lang="en-US" sz="1200" kern="1200" dirty="0">
                <a:solidFill>
                  <a:schemeClr val="tx1"/>
                </a:solidFill>
                <a:effectLst/>
                <a:latin typeface="+mn-lt"/>
                <a:ea typeface="+mn-ea"/>
                <a:cs typeface="+mn-cs"/>
              </a:rPr>
              <a:t> leading complex multi-agent workflows</a:t>
            </a:r>
          </a:p>
          <a:p>
            <a:endParaRPr lang="en-US" dirty="0"/>
          </a:p>
        </p:txBody>
      </p:sp>
      <p:sp>
        <p:nvSpPr>
          <p:cNvPr id="4" name="Slide Number Placeholder 3"/>
          <p:cNvSpPr>
            <a:spLocks noGrp="1"/>
          </p:cNvSpPr>
          <p:nvPr>
            <p:ph type="sldNum" sz="quarter" idx="5"/>
          </p:nvPr>
        </p:nvSpPr>
        <p:spPr/>
        <p:txBody>
          <a:bodyPr/>
          <a:lstStyle/>
          <a:p>
            <a:fld id="{B949DC74-ADDC-49D4-B0D9-266D11FBDF7B}" type="slidenum">
              <a:rPr lang="en-US" smtClean="0"/>
              <a:t>9</a:t>
            </a:fld>
            <a:endParaRPr lang="en-US"/>
          </a:p>
        </p:txBody>
      </p:sp>
    </p:spTree>
    <p:extLst>
      <p:ext uri="{BB962C8B-B14F-4D97-AF65-F5344CB8AC3E}">
        <p14:creationId xmlns:p14="http://schemas.microsoft.com/office/powerpoint/2010/main" val="9492639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50.jpe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50.jpe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5.xml"/><Relationship Id="rId4" Type="http://schemas.openxmlformats.org/officeDocument/2006/relationships/image" Target="../media/image13.jpe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5.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5.xml"/><Relationship Id="rId4" Type="http://schemas.openxmlformats.org/officeDocument/2006/relationships/image" Target="../media/image19.jpe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5.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5.xml"/><Relationship Id="rId6" Type="http://schemas.openxmlformats.org/officeDocument/2006/relationships/image" Target="../media/image24.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5.xml"/><Relationship Id="rId4" Type="http://schemas.openxmlformats.org/officeDocument/2006/relationships/image" Target="../media/image13.jpe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5.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5.xml"/><Relationship Id="rId5" Type="http://schemas.openxmlformats.org/officeDocument/2006/relationships/image" Target="../media/image58.svg"/><Relationship Id="rId4" Type="http://schemas.openxmlformats.org/officeDocument/2006/relationships/image" Target="../media/image57.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61.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24.jpe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Master" Target="../slideMasters/slideMaster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Master" Target="../slideMasters/slideMaster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43.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71B9C-7F80-112D-55FE-96A7F1D57318}"/>
              </a:ext>
            </a:extLst>
          </p:cNvPr>
          <p:cNvPicPr>
            <a:picLocks noChangeAspect="1"/>
          </p:cNvPicPr>
          <p:nvPr userDrawn="1"/>
        </p:nvPicPr>
        <p:blipFill>
          <a:blip r:embed="rId2"/>
          <a:srcRect/>
          <a:stretch/>
        </p:blipFill>
        <p:spPr>
          <a:xfrm>
            <a:off x="3009" y="1693"/>
            <a:ext cx="12185982" cy="6854614"/>
          </a:xfrm>
          <a:prstGeom prst="rect">
            <a:avLst/>
          </a:prstGeom>
        </p:spPr>
      </p:pic>
      <p:pic>
        <p:nvPicPr>
          <p:cNvPr id="4" name="Picture 3" descr="Blue text on a black background&#10;&#10;AI-generated content may be incorrect.">
            <a:extLst>
              <a:ext uri="{FF2B5EF4-FFF2-40B4-BE49-F238E27FC236}">
                <a16:creationId xmlns:a16="http://schemas.microsoft.com/office/drawing/2014/main" id="{C268DB5E-29D3-B5B6-0FEE-60C561F46555}"/>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4000"/>
                    </a14:imgEffect>
                  </a14:imgLayer>
                </a14:imgProps>
              </a:ext>
            </a:extLst>
          </a:blip>
          <a:stretch>
            <a:fillRect/>
          </a:stretch>
        </p:blipFill>
        <p:spPr>
          <a:xfrm>
            <a:off x="506625" y="2277110"/>
            <a:ext cx="4569872" cy="2020824"/>
          </a:xfrm>
          <a:prstGeom prst="rect">
            <a:avLst/>
          </a:prstGeom>
        </p:spPr>
      </p:pic>
    </p:spTree>
    <p:extLst>
      <p:ext uri="{BB962C8B-B14F-4D97-AF65-F5344CB8AC3E}">
        <p14:creationId xmlns:p14="http://schemas.microsoft.com/office/powerpoint/2010/main" val="280379341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734565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1991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Content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7094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lgn="l" defTabSz="932742" rtl="0" eaLnBrk="1" latinLnBrk="0" hangingPunct="1">
              <a:lnSpc>
                <a:spcPct val="100000"/>
              </a:lnSpc>
              <a:spcBef>
                <a:spcPct val="0"/>
              </a:spcBef>
              <a:buNone/>
              <a:defRPr lang="en-US" sz="3200" b="0" kern="1200" cap="none" spc="-5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43193956"/>
      </p:ext>
    </p:extLst>
  </p:cSld>
  <p:clrMapOvr>
    <a:masterClrMapping/>
  </p:clrMapOvr>
  <p:transition>
    <p:fade/>
  </p:transition>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0629356"/>
      </p:ext>
    </p:extLst>
  </p:cSld>
  <p:clrMapOvr>
    <a:masterClrMapping/>
  </p:clrMapOvr>
  <p:transition>
    <p:fade/>
  </p:transition>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D036D35-5EFE-4F9A-9DEA-C56B81F64EC4}"/>
              </a:ext>
            </a:extLst>
          </p:cNvPr>
          <p:cNvSpPr>
            <a:spLocks noGrp="1"/>
          </p:cNvSpPr>
          <p:nvPr>
            <p:ph type="body" sz="quarter" idx="10" hasCustomPrompt="1"/>
          </p:nvPr>
        </p:nvSpPr>
        <p:spPr>
          <a:xfrm>
            <a:off x="10490200" y="-423204"/>
            <a:ext cx="1701800" cy="307777"/>
          </a:xfrm>
        </p:spPr>
        <p:txBody>
          <a:bodyPr anchor="b" anchorCtr="0"/>
          <a:lstStyle>
            <a:lvl1pPr algn="r">
              <a:buNone/>
              <a:defRPr sz="20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20171344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1806685220"/>
      </p:ext>
    </p:extLst>
  </p:cSld>
  <p:clrMapOvr>
    <a:masterClrMapping/>
  </p:clrMapOvr>
  <p:transition>
    <p:fade/>
  </p:transition>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29CF09-A44F-0926-3589-0830B4F0EE7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MS logo white - EMF" descr="Microsoft logo white text version">
            <a:extLst>
              <a:ext uri="{FF2B5EF4-FFF2-40B4-BE49-F238E27FC236}">
                <a16:creationId xmlns:a16="http://schemas.microsoft.com/office/drawing/2014/main" id="{A11EC012-CDC5-CAA7-F351-E8B645EEC5C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5" name="Graphic 2">
            <a:extLst>
              <a:ext uri="{FF2B5EF4-FFF2-40B4-BE49-F238E27FC236}">
                <a16:creationId xmlns:a16="http://schemas.microsoft.com/office/drawing/2014/main" id="{B550DCE4-4C0B-AEF5-C52A-8C1CCDBE3E76}"/>
              </a:ext>
            </a:extLst>
          </p:cNvPr>
          <p:cNvSpPr/>
          <p:nvPr userDrawn="1"/>
        </p:nvSpPr>
        <p:spPr>
          <a:xfrm>
            <a:off x="584728" y="2517698"/>
            <a:ext cx="3633699" cy="1822605"/>
          </a:xfrm>
          <a:custGeom>
            <a:avLst/>
            <a:gdLst>
              <a:gd name="connsiteX0" fmla="*/ 452057 w 3246882"/>
              <a:gd name="connsiteY0" fmla="*/ 39338 h 1628584"/>
              <a:gd name="connsiteX1" fmla="*/ 576739 w 3246882"/>
              <a:gd name="connsiteY1" fmla="*/ 39338 h 1628584"/>
              <a:gd name="connsiteX2" fmla="*/ 576739 w 3246882"/>
              <a:gd name="connsiteY2" fmla="*/ 572929 h 1628584"/>
              <a:gd name="connsiteX3" fmla="*/ 486347 w 3246882"/>
              <a:gd name="connsiteY3" fmla="*/ 572929 h 1628584"/>
              <a:gd name="connsiteX4" fmla="*/ 486347 w 3246882"/>
              <a:gd name="connsiteY4" fmla="*/ 234315 h 1628584"/>
              <a:gd name="connsiteX5" fmla="*/ 486918 w 3246882"/>
              <a:gd name="connsiteY5" fmla="*/ 193548 h 1628584"/>
              <a:gd name="connsiteX6" fmla="*/ 487871 w 3246882"/>
              <a:gd name="connsiteY6" fmla="*/ 149066 h 1628584"/>
              <a:gd name="connsiteX7" fmla="*/ 485680 w 3246882"/>
              <a:gd name="connsiteY7" fmla="*/ 149066 h 1628584"/>
              <a:gd name="connsiteX8" fmla="*/ 479393 w 3246882"/>
              <a:gd name="connsiteY8" fmla="*/ 168593 h 1628584"/>
              <a:gd name="connsiteX9" fmla="*/ 472726 w 3246882"/>
              <a:gd name="connsiteY9" fmla="*/ 186309 h 1628584"/>
              <a:gd name="connsiteX10" fmla="*/ 319088 w 3246882"/>
              <a:gd name="connsiteY10" fmla="*/ 572929 h 1628584"/>
              <a:gd name="connsiteX11" fmla="*/ 254699 w 3246882"/>
              <a:gd name="connsiteY11" fmla="*/ 572929 h 1628584"/>
              <a:gd name="connsiteX12" fmla="*/ 99727 w 3246882"/>
              <a:gd name="connsiteY12" fmla="*/ 189643 h 1628584"/>
              <a:gd name="connsiteX13" fmla="*/ 93631 w 3246882"/>
              <a:gd name="connsiteY13" fmla="*/ 172307 h 1628584"/>
              <a:gd name="connsiteX14" fmla="*/ 85630 w 3246882"/>
              <a:gd name="connsiteY14" fmla="*/ 149066 h 1628584"/>
              <a:gd name="connsiteX15" fmla="*/ 83439 w 3246882"/>
              <a:gd name="connsiteY15" fmla="*/ 149066 h 1628584"/>
              <a:gd name="connsiteX16" fmla="*/ 84582 w 3246882"/>
              <a:gd name="connsiteY16" fmla="*/ 195739 h 1628584"/>
              <a:gd name="connsiteX17" fmla="*/ 84963 w 3246882"/>
              <a:gd name="connsiteY17" fmla="*/ 246507 h 1628584"/>
              <a:gd name="connsiteX18" fmla="*/ 84963 w 3246882"/>
              <a:gd name="connsiteY18" fmla="*/ 572834 h 1628584"/>
              <a:gd name="connsiteX19" fmla="*/ 0 w 3246882"/>
              <a:gd name="connsiteY19" fmla="*/ 572834 h 1628584"/>
              <a:gd name="connsiteX20" fmla="*/ 0 w 3246882"/>
              <a:gd name="connsiteY20" fmla="*/ 39338 h 1628584"/>
              <a:gd name="connsiteX21" fmla="*/ 129826 w 3246882"/>
              <a:gd name="connsiteY21" fmla="*/ 39338 h 1628584"/>
              <a:gd name="connsiteX22" fmla="*/ 266414 w 3246882"/>
              <a:gd name="connsiteY22" fmla="*/ 383477 h 1628584"/>
              <a:gd name="connsiteX23" fmla="*/ 278892 w 3246882"/>
              <a:gd name="connsiteY23" fmla="*/ 415671 h 1628584"/>
              <a:gd name="connsiteX24" fmla="*/ 288036 w 3246882"/>
              <a:gd name="connsiteY24" fmla="*/ 444913 h 1628584"/>
              <a:gd name="connsiteX25" fmla="*/ 290227 w 3246882"/>
              <a:gd name="connsiteY25" fmla="*/ 444913 h 1628584"/>
              <a:gd name="connsiteX26" fmla="*/ 302324 w 3246882"/>
              <a:gd name="connsiteY26" fmla="*/ 412528 h 1628584"/>
              <a:gd name="connsiteX27" fmla="*/ 313658 w 3246882"/>
              <a:gd name="connsiteY27" fmla="*/ 382429 h 1628584"/>
              <a:gd name="connsiteX28" fmla="*/ 452057 w 3246882"/>
              <a:gd name="connsiteY28" fmla="*/ 39338 h 1628584"/>
              <a:gd name="connsiteX29" fmla="*/ 712375 w 3246882"/>
              <a:gd name="connsiteY29" fmla="*/ 120872 h 1628584"/>
              <a:gd name="connsiteX30" fmla="*/ 752570 w 3246882"/>
              <a:gd name="connsiteY30" fmla="*/ 105632 h 1628584"/>
              <a:gd name="connsiteX31" fmla="*/ 767810 w 3246882"/>
              <a:gd name="connsiteY31" fmla="*/ 67723 h 1628584"/>
              <a:gd name="connsiteX32" fmla="*/ 752570 w 3246882"/>
              <a:gd name="connsiteY32" fmla="*/ 29813 h 1628584"/>
              <a:gd name="connsiteX33" fmla="*/ 712375 w 3246882"/>
              <a:gd name="connsiteY33" fmla="*/ 14573 h 1628584"/>
              <a:gd name="connsiteX34" fmla="*/ 672941 w 3246882"/>
              <a:gd name="connsiteY34" fmla="*/ 29813 h 1628584"/>
              <a:gd name="connsiteX35" fmla="*/ 657701 w 3246882"/>
              <a:gd name="connsiteY35" fmla="*/ 67437 h 1628584"/>
              <a:gd name="connsiteX36" fmla="*/ 672941 w 3246882"/>
              <a:gd name="connsiteY36" fmla="*/ 105156 h 1628584"/>
              <a:gd name="connsiteX37" fmla="*/ 712375 w 3246882"/>
              <a:gd name="connsiteY37" fmla="*/ 120968 h 1628584"/>
              <a:gd name="connsiteX38" fmla="*/ 667703 w 3246882"/>
              <a:gd name="connsiteY38" fmla="*/ 572929 h 1628584"/>
              <a:gd name="connsiteX39" fmla="*/ 756666 w 3246882"/>
              <a:gd name="connsiteY39" fmla="*/ 572929 h 1628584"/>
              <a:gd name="connsiteX40" fmla="*/ 756666 w 3246882"/>
              <a:gd name="connsiteY40" fmla="*/ 191929 h 1628584"/>
              <a:gd name="connsiteX41" fmla="*/ 667703 w 3246882"/>
              <a:gd name="connsiteY41" fmla="*/ 191929 h 1628584"/>
              <a:gd name="connsiteX42" fmla="*/ 667703 w 3246882"/>
              <a:gd name="connsiteY42" fmla="*/ 572929 h 1628584"/>
              <a:gd name="connsiteX43" fmla="*/ 1179100 w 3246882"/>
              <a:gd name="connsiteY43" fmla="*/ 500348 h 1628584"/>
              <a:gd name="connsiteX44" fmla="*/ 1110234 w 3246882"/>
              <a:gd name="connsiteY44" fmla="*/ 461677 h 1628584"/>
              <a:gd name="connsiteX45" fmla="*/ 1072325 w 3246882"/>
              <a:gd name="connsiteY45" fmla="*/ 497205 h 1628584"/>
              <a:gd name="connsiteX46" fmla="*/ 1025843 w 3246882"/>
              <a:gd name="connsiteY46" fmla="*/ 507778 h 1628584"/>
              <a:gd name="connsiteX47" fmla="*/ 948500 w 3246882"/>
              <a:gd name="connsiteY47" fmla="*/ 475393 h 1628584"/>
              <a:gd name="connsiteX48" fmla="*/ 919448 w 3246882"/>
              <a:gd name="connsiteY48" fmla="*/ 383096 h 1628584"/>
              <a:gd name="connsiteX49" fmla="*/ 948881 w 3246882"/>
              <a:gd name="connsiteY49" fmla="*/ 288608 h 1628584"/>
              <a:gd name="connsiteX50" fmla="*/ 1023652 w 3246882"/>
              <a:gd name="connsiteY50" fmla="*/ 254794 h 1628584"/>
              <a:gd name="connsiteX51" fmla="*/ 1069753 w 3246882"/>
              <a:gd name="connsiteY51" fmla="*/ 265557 h 1628584"/>
              <a:gd name="connsiteX52" fmla="*/ 1106996 w 3246882"/>
              <a:gd name="connsiteY52" fmla="*/ 302038 h 1628584"/>
              <a:gd name="connsiteX53" fmla="*/ 1176909 w 3246882"/>
              <a:gd name="connsiteY53" fmla="*/ 267462 h 1628584"/>
              <a:gd name="connsiteX54" fmla="*/ 1116806 w 3246882"/>
              <a:gd name="connsiteY54" fmla="*/ 204407 h 1628584"/>
              <a:gd name="connsiteX55" fmla="*/ 1026605 w 3246882"/>
              <a:gd name="connsiteY55" fmla="*/ 182975 h 1628584"/>
              <a:gd name="connsiteX56" fmla="*/ 883730 w 3246882"/>
              <a:gd name="connsiteY56" fmla="*/ 238220 h 1628584"/>
              <a:gd name="connsiteX57" fmla="*/ 828675 w 3246882"/>
              <a:gd name="connsiteY57" fmla="*/ 389096 h 1628584"/>
              <a:gd name="connsiteX58" fmla="*/ 880396 w 3246882"/>
              <a:gd name="connsiteY58" fmla="*/ 529019 h 1628584"/>
              <a:gd name="connsiteX59" fmla="*/ 1023652 w 3246882"/>
              <a:gd name="connsiteY59" fmla="*/ 581882 h 1628584"/>
              <a:gd name="connsiteX60" fmla="*/ 1113473 w 3246882"/>
              <a:gd name="connsiteY60" fmla="*/ 561785 h 1628584"/>
              <a:gd name="connsiteX61" fmla="*/ 1179100 w 3246882"/>
              <a:gd name="connsiteY61" fmla="*/ 500348 h 1628584"/>
              <a:gd name="connsiteX62" fmla="*/ 1438656 w 3246882"/>
              <a:gd name="connsiteY62" fmla="*/ 185166 h 1628584"/>
              <a:gd name="connsiteX63" fmla="*/ 1378363 w 3246882"/>
              <a:gd name="connsiteY63" fmla="*/ 204692 h 1628584"/>
              <a:gd name="connsiteX64" fmla="*/ 1338929 w 3246882"/>
              <a:gd name="connsiteY64" fmla="*/ 260699 h 1628584"/>
              <a:gd name="connsiteX65" fmla="*/ 1337405 w 3246882"/>
              <a:gd name="connsiteY65" fmla="*/ 260699 h 1628584"/>
              <a:gd name="connsiteX66" fmla="*/ 1337405 w 3246882"/>
              <a:gd name="connsiteY66" fmla="*/ 191834 h 1628584"/>
              <a:gd name="connsiteX67" fmla="*/ 1248442 w 3246882"/>
              <a:gd name="connsiteY67" fmla="*/ 191834 h 1628584"/>
              <a:gd name="connsiteX68" fmla="*/ 1248442 w 3246882"/>
              <a:gd name="connsiteY68" fmla="*/ 572834 h 1628584"/>
              <a:gd name="connsiteX69" fmla="*/ 1337405 w 3246882"/>
              <a:gd name="connsiteY69" fmla="*/ 572834 h 1628584"/>
              <a:gd name="connsiteX70" fmla="*/ 1337405 w 3246882"/>
              <a:gd name="connsiteY70" fmla="*/ 384524 h 1628584"/>
              <a:gd name="connsiteX71" fmla="*/ 1361027 w 3246882"/>
              <a:gd name="connsiteY71" fmla="*/ 296323 h 1628584"/>
              <a:gd name="connsiteX72" fmla="*/ 1422940 w 3246882"/>
              <a:gd name="connsiteY72" fmla="*/ 262795 h 1628584"/>
              <a:gd name="connsiteX73" fmla="*/ 1446181 w 3246882"/>
              <a:gd name="connsiteY73" fmla="*/ 265176 h 1628584"/>
              <a:gd name="connsiteX74" fmla="*/ 1467993 w 3246882"/>
              <a:gd name="connsiteY74" fmla="*/ 271653 h 1628584"/>
              <a:gd name="connsiteX75" fmla="*/ 1491806 w 3246882"/>
              <a:gd name="connsiteY75" fmla="*/ 195739 h 1628584"/>
              <a:gd name="connsiteX76" fmla="*/ 1465421 w 3246882"/>
              <a:gd name="connsiteY76" fmla="*/ 187166 h 1628584"/>
              <a:gd name="connsiteX77" fmla="*/ 1438656 w 3246882"/>
              <a:gd name="connsiteY77" fmla="*/ 184976 h 1628584"/>
              <a:gd name="connsiteX78" fmla="*/ 1855375 w 3246882"/>
              <a:gd name="connsiteY78" fmla="*/ 237649 h 1628584"/>
              <a:gd name="connsiteX79" fmla="*/ 1907667 w 3246882"/>
              <a:gd name="connsiteY79" fmla="*/ 379000 h 1628584"/>
              <a:gd name="connsiteX80" fmla="*/ 1852613 w 3246882"/>
              <a:gd name="connsiteY80" fmla="*/ 524637 h 1628584"/>
              <a:gd name="connsiteX81" fmla="*/ 1707166 w 3246882"/>
              <a:gd name="connsiteY81" fmla="*/ 581787 h 1628584"/>
              <a:gd name="connsiteX82" fmla="*/ 1562957 w 3246882"/>
              <a:gd name="connsiteY82" fmla="*/ 528542 h 1628584"/>
              <a:gd name="connsiteX83" fmla="*/ 1509522 w 3246882"/>
              <a:gd name="connsiteY83" fmla="*/ 385286 h 1628584"/>
              <a:gd name="connsiteX84" fmla="*/ 1566101 w 3246882"/>
              <a:gd name="connsiteY84" fmla="*/ 238506 h 1628584"/>
              <a:gd name="connsiteX85" fmla="*/ 1712309 w 3246882"/>
              <a:gd name="connsiteY85" fmla="*/ 182880 h 1628584"/>
              <a:gd name="connsiteX86" fmla="*/ 1855375 w 3246882"/>
              <a:gd name="connsiteY86" fmla="*/ 237554 h 1628584"/>
              <a:gd name="connsiteX87" fmla="*/ 1816513 w 3246882"/>
              <a:gd name="connsiteY87" fmla="*/ 381286 h 1628584"/>
              <a:gd name="connsiteX88" fmla="*/ 1788605 w 3246882"/>
              <a:gd name="connsiteY88" fmla="*/ 289751 h 1628584"/>
              <a:gd name="connsiteX89" fmla="*/ 1710118 w 3246882"/>
              <a:gd name="connsiteY89" fmla="*/ 255175 h 1628584"/>
              <a:gd name="connsiteX90" fmla="*/ 1630299 w 3246882"/>
              <a:gd name="connsiteY90" fmla="*/ 290894 h 1628584"/>
              <a:gd name="connsiteX91" fmla="*/ 1600391 w 3246882"/>
              <a:gd name="connsiteY91" fmla="*/ 383572 h 1628584"/>
              <a:gd name="connsiteX92" fmla="*/ 1630013 w 3246882"/>
              <a:gd name="connsiteY92" fmla="*/ 476250 h 1628584"/>
              <a:gd name="connsiteX93" fmla="*/ 1710595 w 3246882"/>
              <a:gd name="connsiteY93" fmla="*/ 510064 h 1628584"/>
              <a:gd name="connsiteX94" fmla="*/ 1788890 w 3246882"/>
              <a:gd name="connsiteY94" fmla="*/ 475107 h 1628584"/>
              <a:gd name="connsiteX95" fmla="*/ 1816608 w 3246882"/>
              <a:gd name="connsiteY95" fmla="*/ 381381 h 1628584"/>
              <a:gd name="connsiteX96" fmla="*/ 2123313 w 3246882"/>
              <a:gd name="connsiteY96" fmla="*/ 339566 h 1628584"/>
              <a:gd name="connsiteX97" fmla="*/ 2068068 w 3246882"/>
              <a:gd name="connsiteY97" fmla="*/ 321374 h 1628584"/>
              <a:gd name="connsiteX98" fmla="*/ 2053400 w 3246882"/>
              <a:gd name="connsiteY98" fmla="*/ 292322 h 1628584"/>
              <a:gd name="connsiteX99" fmla="*/ 2067497 w 3246882"/>
              <a:gd name="connsiteY99" fmla="*/ 261461 h 1628584"/>
              <a:gd name="connsiteX100" fmla="*/ 2108835 w 3246882"/>
              <a:gd name="connsiteY100" fmla="*/ 249555 h 1628584"/>
              <a:gd name="connsiteX101" fmla="*/ 2152555 w 3246882"/>
              <a:gd name="connsiteY101" fmla="*/ 258509 h 1628584"/>
              <a:gd name="connsiteX102" fmla="*/ 2188083 w 3246882"/>
              <a:gd name="connsiteY102" fmla="*/ 285274 h 1628584"/>
              <a:gd name="connsiteX103" fmla="*/ 2239804 w 3246882"/>
              <a:gd name="connsiteY103" fmla="*/ 238411 h 1628584"/>
              <a:gd name="connsiteX104" fmla="*/ 2184368 w 3246882"/>
              <a:gd name="connsiteY104" fmla="*/ 196691 h 1628584"/>
              <a:gd name="connsiteX105" fmla="*/ 2111407 w 3246882"/>
              <a:gd name="connsiteY105" fmla="*/ 182880 h 1628584"/>
              <a:gd name="connsiteX106" fmla="*/ 2010251 w 3246882"/>
              <a:gd name="connsiteY106" fmla="*/ 214694 h 1628584"/>
              <a:gd name="connsiteX107" fmla="*/ 1970056 w 3246882"/>
              <a:gd name="connsiteY107" fmla="*/ 302324 h 1628584"/>
              <a:gd name="connsiteX108" fmla="*/ 1999679 w 3246882"/>
              <a:gd name="connsiteY108" fmla="*/ 375476 h 1628584"/>
              <a:gd name="connsiteX109" fmla="*/ 2104073 w 3246882"/>
              <a:gd name="connsiteY109" fmla="*/ 418052 h 1628584"/>
              <a:gd name="connsiteX110" fmla="*/ 2149983 w 3246882"/>
              <a:gd name="connsiteY110" fmla="*/ 436055 h 1628584"/>
              <a:gd name="connsiteX111" fmla="*/ 2165414 w 3246882"/>
              <a:gd name="connsiteY111" fmla="*/ 467106 h 1628584"/>
              <a:gd name="connsiteX112" fmla="*/ 2149031 w 3246882"/>
              <a:gd name="connsiteY112" fmla="*/ 502253 h 1628584"/>
              <a:gd name="connsiteX113" fmla="*/ 2103311 w 3246882"/>
              <a:gd name="connsiteY113" fmla="*/ 514731 h 1628584"/>
              <a:gd name="connsiteX114" fmla="*/ 2053685 w 3246882"/>
              <a:gd name="connsiteY114" fmla="*/ 503015 h 1628584"/>
              <a:gd name="connsiteX115" fmla="*/ 2009204 w 3246882"/>
              <a:gd name="connsiteY115" fmla="*/ 463772 h 1628584"/>
              <a:gd name="connsiteX116" fmla="*/ 1955673 w 3246882"/>
              <a:gd name="connsiteY116" fmla="*/ 511778 h 1628584"/>
              <a:gd name="connsiteX117" fmla="*/ 2015966 w 3246882"/>
              <a:gd name="connsiteY117" fmla="*/ 563880 h 1628584"/>
              <a:gd name="connsiteX118" fmla="*/ 2102644 w 3246882"/>
              <a:gd name="connsiteY118" fmla="*/ 581787 h 1628584"/>
              <a:gd name="connsiteX119" fmla="*/ 2208657 w 3246882"/>
              <a:gd name="connsiteY119" fmla="*/ 547973 h 1628584"/>
              <a:gd name="connsiteX120" fmla="*/ 2249234 w 3246882"/>
              <a:gd name="connsiteY120" fmla="*/ 459010 h 1628584"/>
              <a:gd name="connsiteX121" fmla="*/ 2217992 w 3246882"/>
              <a:gd name="connsiteY121" fmla="*/ 380143 h 1628584"/>
              <a:gd name="connsiteX122" fmla="*/ 2123504 w 3246882"/>
              <a:gd name="connsiteY122" fmla="*/ 339566 h 1628584"/>
              <a:gd name="connsiteX123" fmla="*/ 2658332 w 3246882"/>
              <a:gd name="connsiteY123" fmla="*/ 237649 h 1628584"/>
              <a:gd name="connsiteX124" fmla="*/ 2710624 w 3246882"/>
              <a:gd name="connsiteY124" fmla="*/ 379000 h 1628584"/>
              <a:gd name="connsiteX125" fmla="*/ 2655570 w 3246882"/>
              <a:gd name="connsiteY125" fmla="*/ 524637 h 1628584"/>
              <a:gd name="connsiteX126" fmla="*/ 2510123 w 3246882"/>
              <a:gd name="connsiteY126" fmla="*/ 581787 h 1628584"/>
              <a:gd name="connsiteX127" fmla="*/ 2365915 w 3246882"/>
              <a:gd name="connsiteY127" fmla="*/ 528542 h 1628584"/>
              <a:gd name="connsiteX128" fmla="*/ 2312480 w 3246882"/>
              <a:gd name="connsiteY128" fmla="*/ 385286 h 1628584"/>
              <a:gd name="connsiteX129" fmla="*/ 2369058 w 3246882"/>
              <a:gd name="connsiteY129" fmla="*/ 238506 h 1628584"/>
              <a:gd name="connsiteX130" fmla="*/ 2515267 w 3246882"/>
              <a:gd name="connsiteY130" fmla="*/ 182880 h 1628584"/>
              <a:gd name="connsiteX131" fmla="*/ 2658332 w 3246882"/>
              <a:gd name="connsiteY131" fmla="*/ 237554 h 1628584"/>
              <a:gd name="connsiteX132" fmla="*/ 2619375 w 3246882"/>
              <a:gd name="connsiteY132" fmla="*/ 381286 h 1628584"/>
              <a:gd name="connsiteX133" fmla="*/ 2591467 w 3246882"/>
              <a:gd name="connsiteY133" fmla="*/ 289751 h 1628584"/>
              <a:gd name="connsiteX134" fmla="*/ 2512981 w 3246882"/>
              <a:gd name="connsiteY134" fmla="*/ 255175 h 1628584"/>
              <a:gd name="connsiteX135" fmla="*/ 2433161 w 3246882"/>
              <a:gd name="connsiteY135" fmla="*/ 290894 h 1628584"/>
              <a:gd name="connsiteX136" fmla="*/ 2403253 w 3246882"/>
              <a:gd name="connsiteY136" fmla="*/ 383572 h 1628584"/>
              <a:gd name="connsiteX137" fmla="*/ 2432876 w 3246882"/>
              <a:gd name="connsiteY137" fmla="*/ 476250 h 1628584"/>
              <a:gd name="connsiteX138" fmla="*/ 2513457 w 3246882"/>
              <a:gd name="connsiteY138" fmla="*/ 510064 h 1628584"/>
              <a:gd name="connsiteX139" fmla="*/ 2591753 w 3246882"/>
              <a:gd name="connsiteY139" fmla="*/ 475107 h 1628584"/>
              <a:gd name="connsiteX140" fmla="*/ 2619470 w 3246882"/>
              <a:gd name="connsiteY140" fmla="*/ 381381 h 1628584"/>
              <a:gd name="connsiteX141" fmla="*/ 3219260 w 3246882"/>
              <a:gd name="connsiteY141" fmla="*/ 494729 h 1628584"/>
              <a:gd name="connsiteX142" fmla="*/ 3196209 w 3246882"/>
              <a:gd name="connsiteY142" fmla="*/ 507397 h 1628584"/>
              <a:gd name="connsiteX143" fmla="*/ 3175349 w 3246882"/>
              <a:gd name="connsiteY143" fmla="*/ 511112 h 1628584"/>
              <a:gd name="connsiteX144" fmla="*/ 3144107 w 3246882"/>
              <a:gd name="connsiteY144" fmla="*/ 497872 h 1628584"/>
              <a:gd name="connsiteX145" fmla="*/ 3132963 w 3246882"/>
              <a:gd name="connsiteY145" fmla="*/ 456724 h 1628584"/>
              <a:gd name="connsiteX146" fmla="*/ 3132963 w 3246882"/>
              <a:gd name="connsiteY146" fmla="*/ 260985 h 1628584"/>
              <a:gd name="connsiteX147" fmla="*/ 3230118 w 3246882"/>
              <a:gd name="connsiteY147" fmla="*/ 260985 h 1628584"/>
              <a:gd name="connsiteX148" fmla="*/ 3230118 w 3246882"/>
              <a:gd name="connsiteY148" fmla="*/ 191738 h 1628584"/>
              <a:gd name="connsiteX149" fmla="*/ 3132963 w 3246882"/>
              <a:gd name="connsiteY149" fmla="*/ 191738 h 1628584"/>
              <a:gd name="connsiteX150" fmla="*/ 3132963 w 3246882"/>
              <a:gd name="connsiteY150" fmla="*/ 82677 h 1628584"/>
              <a:gd name="connsiteX151" fmla="*/ 3043999 w 3246882"/>
              <a:gd name="connsiteY151" fmla="*/ 98298 h 1628584"/>
              <a:gd name="connsiteX152" fmla="*/ 3043999 w 3246882"/>
              <a:gd name="connsiteY152" fmla="*/ 191643 h 1628584"/>
              <a:gd name="connsiteX153" fmla="*/ 2893028 w 3246882"/>
              <a:gd name="connsiteY153" fmla="*/ 191643 h 1628584"/>
              <a:gd name="connsiteX154" fmla="*/ 2893028 w 3246882"/>
              <a:gd name="connsiteY154" fmla="*/ 130969 h 1628584"/>
              <a:gd name="connsiteX155" fmla="*/ 2905887 w 3246882"/>
              <a:gd name="connsiteY155" fmla="*/ 86297 h 1628584"/>
              <a:gd name="connsiteX156" fmla="*/ 2942558 w 3246882"/>
              <a:gd name="connsiteY156" fmla="*/ 71438 h 1628584"/>
              <a:gd name="connsiteX157" fmla="*/ 2965037 w 3246882"/>
              <a:gd name="connsiteY157" fmla="*/ 74962 h 1628584"/>
              <a:gd name="connsiteX158" fmla="*/ 2984945 w 3246882"/>
              <a:gd name="connsiteY158" fmla="*/ 84868 h 1628584"/>
              <a:gd name="connsiteX159" fmla="*/ 3021425 w 3246882"/>
              <a:gd name="connsiteY159" fmla="*/ 20479 h 1628584"/>
              <a:gd name="connsiteX160" fmla="*/ 2981230 w 3246882"/>
              <a:gd name="connsiteY160" fmla="*/ 5048 h 1628584"/>
              <a:gd name="connsiteX161" fmla="*/ 2938844 w 3246882"/>
              <a:gd name="connsiteY161" fmla="*/ 0 h 1628584"/>
              <a:gd name="connsiteX162" fmla="*/ 2839688 w 3246882"/>
              <a:gd name="connsiteY162" fmla="*/ 34957 h 1628584"/>
              <a:gd name="connsiteX163" fmla="*/ 2804541 w 3246882"/>
              <a:gd name="connsiteY163" fmla="*/ 130207 h 1628584"/>
              <a:gd name="connsiteX164" fmla="*/ 2804541 w 3246882"/>
              <a:gd name="connsiteY164" fmla="*/ 191643 h 1628584"/>
              <a:gd name="connsiteX165" fmla="*/ 2739771 w 3246882"/>
              <a:gd name="connsiteY165" fmla="*/ 191643 h 1628584"/>
              <a:gd name="connsiteX166" fmla="*/ 2739771 w 3246882"/>
              <a:gd name="connsiteY166" fmla="*/ 260890 h 1628584"/>
              <a:gd name="connsiteX167" fmla="*/ 2804541 w 3246882"/>
              <a:gd name="connsiteY167" fmla="*/ 260890 h 1628584"/>
              <a:gd name="connsiteX168" fmla="*/ 2804541 w 3246882"/>
              <a:gd name="connsiteY168" fmla="*/ 572643 h 1628584"/>
              <a:gd name="connsiteX169" fmla="*/ 2893124 w 3246882"/>
              <a:gd name="connsiteY169" fmla="*/ 572643 h 1628584"/>
              <a:gd name="connsiteX170" fmla="*/ 2893124 w 3246882"/>
              <a:gd name="connsiteY170" fmla="*/ 261080 h 1628584"/>
              <a:gd name="connsiteX171" fmla="*/ 3044095 w 3246882"/>
              <a:gd name="connsiteY171" fmla="*/ 261080 h 1628584"/>
              <a:gd name="connsiteX172" fmla="*/ 3044095 w 3246882"/>
              <a:gd name="connsiteY172" fmla="*/ 469487 h 1628584"/>
              <a:gd name="connsiteX173" fmla="*/ 3072384 w 3246882"/>
              <a:gd name="connsiteY173" fmla="*/ 553212 h 1628584"/>
              <a:gd name="connsiteX174" fmla="*/ 3156871 w 3246882"/>
              <a:gd name="connsiteY174" fmla="*/ 581882 h 1628584"/>
              <a:gd name="connsiteX175" fmla="*/ 3208020 w 3246882"/>
              <a:gd name="connsiteY175" fmla="*/ 574643 h 1628584"/>
              <a:gd name="connsiteX176" fmla="*/ 3246882 w 3246882"/>
              <a:gd name="connsiteY176" fmla="*/ 555117 h 1628584"/>
              <a:gd name="connsiteX177" fmla="*/ 3219355 w 3246882"/>
              <a:gd name="connsiteY177" fmla="*/ 494824 h 1628584"/>
              <a:gd name="connsiteX178" fmla="*/ 0 w 3246882"/>
              <a:gd name="connsiteY178" fmla="*/ 1449229 h 1628584"/>
              <a:gd name="connsiteX179" fmla="*/ 91154 w 3246882"/>
              <a:gd name="connsiteY179" fmla="*/ 1449229 h 1628584"/>
              <a:gd name="connsiteX180" fmla="*/ 91154 w 3246882"/>
              <a:gd name="connsiteY180" fmla="*/ 915638 h 1628584"/>
              <a:gd name="connsiteX181" fmla="*/ 0 w 3246882"/>
              <a:gd name="connsiteY181" fmla="*/ 915638 h 1628584"/>
              <a:gd name="connsiteX182" fmla="*/ 0 w 3246882"/>
              <a:gd name="connsiteY182" fmla="*/ 1449229 h 1628584"/>
              <a:gd name="connsiteX183" fmla="*/ 463391 w 3246882"/>
              <a:gd name="connsiteY183" fmla="*/ 1068229 h 1628584"/>
              <a:gd name="connsiteX184" fmla="*/ 552355 w 3246882"/>
              <a:gd name="connsiteY184" fmla="*/ 1068229 h 1628584"/>
              <a:gd name="connsiteX185" fmla="*/ 552355 w 3246882"/>
              <a:gd name="connsiteY185" fmla="*/ 1426559 h 1628584"/>
              <a:gd name="connsiteX186" fmla="*/ 499682 w 3246882"/>
              <a:gd name="connsiteY186" fmla="*/ 1575721 h 1628584"/>
              <a:gd name="connsiteX187" fmla="*/ 354806 w 3246882"/>
              <a:gd name="connsiteY187" fmla="*/ 1628585 h 1628584"/>
              <a:gd name="connsiteX188" fmla="*/ 254318 w 3246882"/>
              <a:gd name="connsiteY188" fmla="*/ 1608677 h 1628584"/>
              <a:gd name="connsiteX189" fmla="*/ 176213 w 3246882"/>
              <a:gd name="connsiteY189" fmla="*/ 1547431 h 1628584"/>
              <a:gd name="connsiteX190" fmla="*/ 240983 w 3246882"/>
              <a:gd name="connsiteY190" fmla="*/ 1499426 h 1628584"/>
              <a:gd name="connsiteX191" fmla="*/ 290322 w 3246882"/>
              <a:gd name="connsiteY191" fmla="*/ 1543907 h 1628584"/>
              <a:gd name="connsiteX192" fmla="*/ 356330 w 3246882"/>
              <a:gd name="connsiteY192" fmla="*/ 1558576 h 1628584"/>
              <a:gd name="connsiteX193" fmla="*/ 434816 w 3246882"/>
              <a:gd name="connsiteY193" fmla="*/ 1529144 h 1628584"/>
              <a:gd name="connsiteX194" fmla="*/ 463487 w 3246882"/>
              <a:gd name="connsiteY194" fmla="*/ 1441704 h 1628584"/>
              <a:gd name="connsiteX195" fmla="*/ 463487 w 3246882"/>
              <a:gd name="connsiteY195" fmla="*/ 1398175 h 1628584"/>
              <a:gd name="connsiteX196" fmla="*/ 461963 w 3246882"/>
              <a:gd name="connsiteY196" fmla="*/ 1398175 h 1628584"/>
              <a:gd name="connsiteX197" fmla="*/ 411194 w 3246882"/>
              <a:gd name="connsiteY197" fmla="*/ 1442847 h 1628584"/>
              <a:gd name="connsiteX198" fmla="*/ 336995 w 3246882"/>
              <a:gd name="connsiteY198" fmla="*/ 1458087 h 1628584"/>
              <a:gd name="connsiteX199" fmla="*/ 217932 w 3246882"/>
              <a:gd name="connsiteY199" fmla="*/ 1408081 h 1628584"/>
              <a:gd name="connsiteX200" fmla="*/ 172879 w 3246882"/>
              <a:gd name="connsiteY200" fmla="*/ 1268730 h 1628584"/>
              <a:gd name="connsiteX201" fmla="*/ 224790 w 3246882"/>
              <a:gd name="connsiteY201" fmla="*/ 1114520 h 1628584"/>
              <a:gd name="connsiteX202" fmla="*/ 353759 w 3246882"/>
              <a:gd name="connsiteY202" fmla="*/ 1059275 h 1628584"/>
              <a:gd name="connsiteX203" fmla="*/ 416052 w 3246882"/>
              <a:gd name="connsiteY203" fmla="*/ 1071944 h 1628584"/>
              <a:gd name="connsiteX204" fmla="*/ 461963 w 3246882"/>
              <a:gd name="connsiteY204" fmla="*/ 1108043 h 1628584"/>
              <a:gd name="connsiteX205" fmla="*/ 463487 w 3246882"/>
              <a:gd name="connsiteY205" fmla="*/ 1108043 h 1628584"/>
              <a:gd name="connsiteX206" fmla="*/ 463487 w 3246882"/>
              <a:gd name="connsiteY206" fmla="*/ 1068229 h 1628584"/>
              <a:gd name="connsiteX207" fmla="*/ 464153 w 3246882"/>
              <a:gd name="connsiteY207" fmla="*/ 1228154 h 1628584"/>
              <a:gd name="connsiteX208" fmla="*/ 437007 w 3246882"/>
              <a:gd name="connsiteY208" fmla="*/ 1159478 h 1628584"/>
              <a:gd name="connsiteX209" fmla="*/ 367094 w 3246882"/>
              <a:gd name="connsiteY209" fmla="*/ 1130999 h 1628584"/>
              <a:gd name="connsiteX210" fmla="*/ 291560 w 3246882"/>
              <a:gd name="connsiteY210" fmla="*/ 1165765 h 1628584"/>
              <a:gd name="connsiteX211" fmla="*/ 263652 w 3246882"/>
              <a:gd name="connsiteY211" fmla="*/ 1263777 h 1628584"/>
              <a:gd name="connsiteX212" fmla="*/ 289465 w 3246882"/>
              <a:gd name="connsiteY212" fmla="*/ 1353407 h 1628584"/>
              <a:gd name="connsiteX213" fmla="*/ 361093 w 3246882"/>
              <a:gd name="connsiteY213" fmla="*/ 1386173 h 1628584"/>
              <a:gd name="connsiteX214" fmla="*/ 435483 w 3246882"/>
              <a:gd name="connsiteY214" fmla="*/ 1354360 h 1628584"/>
              <a:gd name="connsiteX215" fmla="*/ 464153 w 3246882"/>
              <a:gd name="connsiteY215" fmla="*/ 1271588 h 1628584"/>
              <a:gd name="connsiteX216" fmla="*/ 464153 w 3246882"/>
              <a:gd name="connsiteY216" fmla="*/ 1228058 h 1628584"/>
              <a:gd name="connsiteX217" fmla="*/ 860965 w 3246882"/>
              <a:gd name="connsiteY217" fmla="*/ 1059275 h 1628584"/>
              <a:gd name="connsiteX218" fmla="*/ 791432 w 3246882"/>
              <a:gd name="connsiteY218" fmla="*/ 1075087 h 1628584"/>
              <a:gd name="connsiteX219" fmla="*/ 738950 w 3246882"/>
              <a:gd name="connsiteY219" fmla="*/ 1119950 h 1628584"/>
              <a:gd name="connsiteX220" fmla="*/ 737426 w 3246882"/>
              <a:gd name="connsiteY220" fmla="*/ 1119950 h 1628584"/>
              <a:gd name="connsiteX221" fmla="*/ 737426 w 3246882"/>
              <a:gd name="connsiteY221" fmla="*/ 1068229 h 1628584"/>
              <a:gd name="connsiteX222" fmla="*/ 648462 w 3246882"/>
              <a:gd name="connsiteY222" fmla="*/ 1068229 h 1628584"/>
              <a:gd name="connsiteX223" fmla="*/ 648462 w 3246882"/>
              <a:gd name="connsiteY223" fmla="*/ 1449229 h 1628584"/>
              <a:gd name="connsiteX224" fmla="*/ 737426 w 3246882"/>
              <a:gd name="connsiteY224" fmla="*/ 1449229 h 1628584"/>
              <a:gd name="connsiteX225" fmla="*/ 737426 w 3246882"/>
              <a:gd name="connsiteY225" fmla="*/ 1231964 h 1628584"/>
              <a:gd name="connsiteX226" fmla="*/ 762572 w 3246882"/>
              <a:gd name="connsiteY226" fmla="*/ 1159764 h 1628584"/>
              <a:gd name="connsiteX227" fmla="*/ 827151 w 3246882"/>
              <a:gd name="connsiteY227" fmla="*/ 1131094 h 1628584"/>
              <a:gd name="connsiteX228" fmla="*/ 882968 w 3246882"/>
              <a:gd name="connsiteY228" fmla="*/ 1155668 h 1628584"/>
              <a:gd name="connsiteX229" fmla="*/ 901541 w 3246882"/>
              <a:gd name="connsiteY229" fmla="*/ 1226725 h 1628584"/>
              <a:gd name="connsiteX230" fmla="*/ 901541 w 3246882"/>
              <a:gd name="connsiteY230" fmla="*/ 1449229 h 1628584"/>
              <a:gd name="connsiteX231" fmla="*/ 990505 w 3246882"/>
              <a:gd name="connsiteY231" fmla="*/ 1449229 h 1628584"/>
              <a:gd name="connsiteX232" fmla="*/ 990505 w 3246882"/>
              <a:gd name="connsiteY232" fmla="*/ 1214819 h 1628584"/>
              <a:gd name="connsiteX233" fmla="*/ 957358 w 3246882"/>
              <a:gd name="connsiteY233" fmla="*/ 1099661 h 1628584"/>
              <a:gd name="connsiteX234" fmla="*/ 860965 w 3246882"/>
              <a:gd name="connsiteY234" fmla="*/ 1059275 h 1628584"/>
              <a:gd name="connsiteX235" fmla="*/ 1124236 w 3246882"/>
              <a:gd name="connsiteY235" fmla="*/ 890683 h 1628584"/>
              <a:gd name="connsiteX236" fmla="*/ 1084802 w 3246882"/>
              <a:gd name="connsiteY236" fmla="*/ 905923 h 1628584"/>
              <a:gd name="connsiteX237" fmla="*/ 1069562 w 3246882"/>
              <a:gd name="connsiteY237" fmla="*/ 943547 h 1628584"/>
              <a:gd name="connsiteX238" fmla="*/ 1084802 w 3246882"/>
              <a:gd name="connsiteY238" fmla="*/ 981266 h 1628584"/>
              <a:gd name="connsiteX239" fmla="*/ 1124236 w 3246882"/>
              <a:gd name="connsiteY239" fmla="*/ 997077 h 1628584"/>
              <a:gd name="connsiteX240" fmla="*/ 1164431 w 3246882"/>
              <a:gd name="connsiteY240" fmla="*/ 981837 h 1628584"/>
              <a:gd name="connsiteX241" fmla="*/ 1179671 w 3246882"/>
              <a:gd name="connsiteY241" fmla="*/ 943928 h 1628584"/>
              <a:gd name="connsiteX242" fmla="*/ 1164431 w 3246882"/>
              <a:gd name="connsiteY242" fmla="*/ 906018 h 1628584"/>
              <a:gd name="connsiteX243" fmla="*/ 1124236 w 3246882"/>
              <a:gd name="connsiteY243" fmla="*/ 890778 h 1628584"/>
              <a:gd name="connsiteX244" fmla="*/ 1079564 w 3246882"/>
              <a:gd name="connsiteY244" fmla="*/ 1449229 h 1628584"/>
              <a:gd name="connsiteX245" fmla="*/ 1168527 w 3246882"/>
              <a:gd name="connsiteY245" fmla="*/ 1449229 h 1628584"/>
              <a:gd name="connsiteX246" fmla="*/ 1168527 w 3246882"/>
              <a:gd name="connsiteY246" fmla="*/ 1068229 h 1628584"/>
              <a:gd name="connsiteX247" fmla="*/ 1079564 w 3246882"/>
              <a:gd name="connsiteY247" fmla="*/ 1068229 h 1628584"/>
              <a:gd name="connsiteX248" fmla="*/ 1079564 w 3246882"/>
              <a:gd name="connsiteY248" fmla="*/ 1449229 h 1628584"/>
              <a:gd name="connsiteX249" fmla="*/ 1440656 w 3246882"/>
              <a:gd name="connsiteY249" fmla="*/ 1383697 h 1628584"/>
              <a:gd name="connsiteX250" fmla="*/ 1419797 w 3246882"/>
              <a:gd name="connsiteY250" fmla="*/ 1387412 h 1628584"/>
              <a:gd name="connsiteX251" fmla="*/ 1388555 w 3246882"/>
              <a:gd name="connsiteY251" fmla="*/ 1374172 h 1628584"/>
              <a:gd name="connsiteX252" fmla="*/ 1377410 w 3246882"/>
              <a:gd name="connsiteY252" fmla="*/ 1333024 h 1628584"/>
              <a:gd name="connsiteX253" fmla="*/ 1377410 w 3246882"/>
              <a:gd name="connsiteY253" fmla="*/ 1137285 h 1628584"/>
              <a:gd name="connsiteX254" fmla="*/ 1474565 w 3246882"/>
              <a:gd name="connsiteY254" fmla="*/ 1137285 h 1628584"/>
              <a:gd name="connsiteX255" fmla="*/ 1474565 w 3246882"/>
              <a:gd name="connsiteY255" fmla="*/ 1068038 h 1628584"/>
              <a:gd name="connsiteX256" fmla="*/ 1377410 w 3246882"/>
              <a:gd name="connsiteY256" fmla="*/ 1068038 h 1628584"/>
              <a:gd name="connsiteX257" fmla="*/ 1377410 w 3246882"/>
              <a:gd name="connsiteY257" fmla="*/ 958977 h 1628584"/>
              <a:gd name="connsiteX258" fmla="*/ 1288447 w 3246882"/>
              <a:gd name="connsiteY258" fmla="*/ 974598 h 1628584"/>
              <a:gd name="connsiteX259" fmla="*/ 1288447 w 3246882"/>
              <a:gd name="connsiteY259" fmla="*/ 1067943 h 1628584"/>
              <a:gd name="connsiteX260" fmla="*/ 1224820 w 3246882"/>
              <a:gd name="connsiteY260" fmla="*/ 1067943 h 1628584"/>
              <a:gd name="connsiteX261" fmla="*/ 1224820 w 3246882"/>
              <a:gd name="connsiteY261" fmla="*/ 1137190 h 1628584"/>
              <a:gd name="connsiteX262" fmla="*/ 1288447 w 3246882"/>
              <a:gd name="connsiteY262" fmla="*/ 1137190 h 1628584"/>
              <a:gd name="connsiteX263" fmla="*/ 1288447 w 3246882"/>
              <a:gd name="connsiteY263" fmla="*/ 1345597 h 1628584"/>
              <a:gd name="connsiteX264" fmla="*/ 1316736 w 3246882"/>
              <a:gd name="connsiteY264" fmla="*/ 1429322 h 1628584"/>
              <a:gd name="connsiteX265" fmla="*/ 1401223 w 3246882"/>
              <a:gd name="connsiteY265" fmla="*/ 1457992 h 1628584"/>
              <a:gd name="connsiteX266" fmla="*/ 1452372 w 3246882"/>
              <a:gd name="connsiteY266" fmla="*/ 1450753 h 1628584"/>
              <a:gd name="connsiteX267" fmla="*/ 1491234 w 3246882"/>
              <a:gd name="connsiteY267" fmla="*/ 1431227 h 1628584"/>
              <a:gd name="connsiteX268" fmla="*/ 1463707 w 3246882"/>
              <a:gd name="connsiteY268" fmla="*/ 1370933 h 1628584"/>
              <a:gd name="connsiteX269" fmla="*/ 1440656 w 3246882"/>
              <a:gd name="connsiteY269" fmla="*/ 1383602 h 1628584"/>
              <a:gd name="connsiteX270" fmla="*/ 1829657 w 3246882"/>
              <a:gd name="connsiteY270" fmla="*/ 1107662 h 1628584"/>
              <a:gd name="connsiteX271" fmla="*/ 1873949 w 3246882"/>
              <a:gd name="connsiteY271" fmla="*/ 1247204 h 1628584"/>
              <a:gd name="connsiteX272" fmla="*/ 1873949 w 3246882"/>
              <a:gd name="connsiteY272" fmla="*/ 1280731 h 1628584"/>
              <a:gd name="connsiteX273" fmla="*/ 1612392 w 3246882"/>
              <a:gd name="connsiteY273" fmla="*/ 1280731 h 1628584"/>
              <a:gd name="connsiteX274" fmla="*/ 1641824 w 3246882"/>
              <a:gd name="connsiteY274" fmla="*/ 1362075 h 1628584"/>
              <a:gd name="connsiteX275" fmla="*/ 1711738 w 3246882"/>
              <a:gd name="connsiteY275" fmla="*/ 1389031 h 1628584"/>
              <a:gd name="connsiteX276" fmla="*/ 1763459 w 3246882"/>
              <a:gd name="connsiteY276" fmla="*/ 1375220 h 1628584"/>
              <a:gd name="connsiteX277" fmla="*/ 1802130 w 3246882"/>
              <a:gd name="connsiteY277" fmla="*/ 1334262 h 1628584"/>
              <a:gd name="connsiteX278" fmla="*/ 1870234 w 3246882"/>
              <a:gd name="connsiteY278" fmla="*/ 1371505 h 1628584"/>
              <a:gd name="connsiteX279" fmla="*/ 1803464 w 3246882"/>
              <a:gd name="connsiteY279" fmla="*/ 1435703 h 1628584"/>
              <a:gd name="connsiteX280" fmla="*/ 1708785 w 3246882"/>
              <a:gd name="connsiteY280" fmla="*/ 1458182 h 1628584"/>
              <a:gd name="connsiteX281" fmla="*/ 1573149 w 3246882"/>
              <a:gd name="connsiteY281" fmla="*/ 1407605 h 1628584"/>
              <a:gd name="connsiteX282" fmla="*/ 1522381 w 3246882"/>
              <a:gd name="connsiteY282" fmla="*/ 1262158 h 1628584"/>
              <a:gd name="connsiteX283" fmla="*/ 1574673 w 3246882"/>
              <a:gd name="connsiteY283" fmla="*/ 1115568 h 1628584"/>
              <a:gd name="connsiteX284" fmla="*/ 1705070 w 3246882"/>
              <a:gd name="connsiteY284" fmla="*/ 1059371 h 1628584"/>
              <a:gd name="connsiteX285" fmla="*/ 1829753 w 3246882"/>
              <a:gd name="connsiteY285" fmla="*/ 1107758 h 1628584"/>
              <a:gd name="connsiteX286" fmla="*/ 1788414 w 3246882"/>
              <a:gd name="connsiteY286" fmla="*/ 1218152 h 1628584"/>
              <a:gd name="connsiteX287" fmla="*/ 1766602 w 3246882"/>
              <a:gd name="connsiteY287" fmla="*/ 1149858 h 1628584"/>
              <a:gd name="connsiteX288" fmla="*/ 1706499 w 3246882"/>
              <a:gd name="connsiteY288" fmla="*/ 1125855 h 1628584"/>
              <a:gd name="connsiteX289" fmla="*/ 1641729 w 3246882"/>
              <a:gd name="connsiteY289" fmla="*/ 1152049 h 1628584"/>
              <a:gd name="connsiteX290" fmla="*/ 1612011 w 3246882"/>
              <a:gd name="connsiteY290" fmla="*/ 1218057 h 1628584"/>
              <a:gd name="connsiteX291" fmla="*/ 1788414 w 3246882"/>
              <a:gd name="connsiteY291" fmla="*/ 1218057 h 162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3246882" h="1628584">
                <a:moveTo>
                  <a:pt x="452057" y="39338"/>
                </a:moveTo>
                <a:lnTo>
                  <a:pt x="576739" y="39338"/>
                </a:lnTo>
                <a:lnTo>
                  <a:pt x="576739" y="572929"/>
                </a:lnTo>
                <a:lnTo>
                  <a:pt x="486347" y="572929"/>
                </a:lnTo>
                <a:lnTo>
                  <a:pt x="486347" y="234315"/>
                </a:lnTo>
                <a:cubicBezTo>
                  <a:pt x="486347" y="220218"/>
                  <a:pt x="486537" y="206597"/>
                  <a:pt x="486918" y="193548"/>
                </a:cubicBezTo>
                <a:cubicBezTo>
                  <a:pt x="487299" y="180499"/>
                  <a:pt x="487585" y="165735"/>
                  <a:pt x="487871" y="149066"/>
                </a:cubicBezTo>
                <a:lnTo>
                  <a:pt x="485680" y="149066"/>
                </a:lnTo>
                <a:cubicBezTo>
                  <a:pt x="483489" y="156496"/>
                  <a:pt x="481298" y="162973"/>
                  <a:pt x="479393" y="168593"/>
                </a:cubicBezTo>
                <a:cubicBezTo>
                  <a:pt x="477393" y="174212"/>
                  <a:pt x="475202" y="180023"/>
                  <a:pt x="472726" y="186309"/>
                </a:cubicBezTo>
                <a:lnTo>
                  <a:pt x="319088" y="572929"/>
                </a:lnTo>
                <a:lnTo>
                  <a:pt x="254699" y="572929"/>
                </a:lnTo>
                <a:lnTo>
                  <a:pt x="99727" y="189643"/>
                </a:lnTo>
                <a:cubicBezTo>
                  <a:pt x="97727" y="183928"/>
                  <a:pt x="95726" y="178213"/>
                  <a:pt x="93631" y="172307"/>
                </a:cubicBezTo>
                <a:cubicBezTo>
                  <a:pt x="91535" y="166497"/>
                  <a:pt x="88868" y="158686"/>
                  <a:pt x="85630" y="149066"/>
                </a:cubicBezTo>
                <a:lnTo>
                  <a:pt x="83439" y="149066"/>
                </a:lnTo>
                <a:cubicBezTo>
                  <a:pt x="83915" y="164402"/>
                  <a:pt x="84296" y="180023"/>
                  <a:pt x="84582" y="195739"/>
                </a:cubicBezTo>
                <a:cubicBezTo>
                  <a:pt x="84868" y="211455"/>
                  <a:pt x="84963" y="228410"/>
                  <a:pt x="84963" y="246507"/>
                </a:cubicBezTo>
                <a:lnTo>
                  <a:pt x="84963" y="572834"/>
                </a:lnTo>
                <a:lnTo>
                  <a:pt x="0" y="572834"/>
                </a:lnTo>
                <a:lnTo>
                  <a:pt x="0" y="39338"/>
                </a:lnTo>
                <a:lnTo>
                  <a:pt x="129826" y="39338"/>
                </a:lnTo>
                <a:lnTo>
                  <a:pt x="266414" y="383477"/>
                </a:lnTo>
                <a:cubicBezTo>
                  <a:pt x="271653" y="396145"/>
                  <a:pt x="275749" y="406813"/>
                  <a:pt x="278892" y="415671"/>
                </a:cubicBezTo>
                <a:cubicBezTo>
                  <a:pt x="282035" y="424434"/>
                  <a:pt x="284988" y="434245"/>
                  <a:pt x="288036" y="444913"/>
                </a:cubicBezTo>
                <a:lnTo>
                  <a:pt x="290227" y="444913"/>
                </a:lnTo>
                <a:cubicBezTo>
                  <a:pt x="294704" y="433007"/>
                  <a:pt x="298704" y="422243"/>
                  <a:pt x="302324" y="412528"/>
                </a:cubicBezTo>
                <a:cubicBezTo>
                  <a:pt x="305943" y="402812"/>
                  <a:pt x="309658" y="392811"/>
                  <a:pt x="313658" y="382429"/>
                </a:cubicBezTo>
                <a:lnTo>
                  <a:pt x="452057" y="39338"/>
                </a:lnTo>
                <a:close/>
                <a:moveTo>
                  <a:pt x="712375" y="120872"/>
                </a:moveTo>
                <a:cubicBezTo>
                  <a:pt x="728948" y="120872"/>
                  <a:pt x="742379" y="115824"/>
                  <a:pt x="752570" y="105632"/>
                </a:cubicBezTo>
                <a:cubicBezTo>
                  <a:pt x="762762" y="95441"/>
                  <a:pt x="767810" y="82772"/>
                  <a:pt x="767810" y="67723"/>
                </a:cubicBezTo>
                <a:cubicBezTo>
                  <a:pt x="767810" y="52673"/>
                  <a:pt x="762762" y="39910"/>
                  <a:pt x="752570" y="29813"/>
                </a:cubicBezTo>
                <a:cubicBezTo>
                  <a:pt x="742379" y="19622"/>
                  <a:pt x="729044" y="14573"/>
                  <a:pt x="712375" y="14573"/>
                </a:cubicBezTo>
                <a:cubicBezTo>
                  <a:pt x="695706" y="14573"/>
                  <a:pt x="683133" y="19622"/>
                  <a:pt x="672941" y="29813"/>
                </a:cubicBezTo>
                <a:cubicBezTo>
                  <a:pt x="662750" y="40005"/>
                  <a:pt x="657701" y="52483"/>
                  <a:pt x="657701" y="67437"/>
                </a:cubicBezTo>
                <a:cubicBezTo>
                  <a:pt x="657701" y="82391"/>
                  <a:pt x="662750" y="94679"/>
                  <a:pt x="672941" y="105156"/>
                </a:cubicBezTo>
                <a:cubicBezTo>
                  <a:pt x="683133" y="115729"/>
                  <a:pt x="696278" y="120968"/>
                  <a:pt x="712375" y="120968"/>
                </a:cubicBezTo>
                <a:close/>
                <a:moveTo>
                  <a:pt x="667703" y="572929"/>
                </a:moveTo>
                <a:lnTo>
                  <a:pt x="756666" y="572929"/>
                </a:lnTo>
                <a:lnTo>
                  <a:pt x="756666" y="191929"/>
                </a:lnTo>
                <a:lnTo>
                  <a:pt x="667703" y="191929"/>
                </a:lnTo>
                <a:lnTo>
                  <a:pt x="667703" y="572929"/>
                </a:lnTo>
                <a:close/>
                <a:moveTo>
                  <a:pt x="1179100" y="500348"/>
                </a:moveTo>
                <a:lnTo>
                  <a:pt x="1110234" y="461677"/>
                </a:lnTo>
                <a:cubicBezTo>
                  <a:pt x="1099090" y="478346"/>
                  <a:pt x="1086422" y="490157"/>
                  <a:pt x="1072325" y="497205"/>
                </a:cubicBezTo>
                <a:cubicBezTo>
                  <a:pt x="1058228" y="504254"/>
                  <a:pt x="1042702" y="507778"/>
                  <a:pt x="1025843" y="507778"/>
                </a:cubicBezTo>
                <a:cubicBezTo>
                  <a:pt x="993553" y="507778"/>
                  <a:pt x="967835" y="497015"/>
                  <a:pt x="948500" y="475393"/>
                </a:cubicBezTo>
                <a:cubicBezTo>
                  <a:pt x="929164" y="453771"/>
                  <a:pt x="919448" y="423101"/>
                  <a:pt x="919448" y="383096"/>
                </a:cubicBezTo>
                <a:cubicBezTo>
                  <a:pt x="919448" y="343091"/>
                  <a:pt x="929259" y="311182"/>
                  <a:pt x="948881" y="288608"/>
                </a:cubicBezTo>
                <a:cubicBezTo>
                  <a:pt x="968502" y="266033"/>
                  <a:pt x="993362" y="254794"/>
                  <a:pt x="1023652" y="254794"/>
                </a:cubicBezTo>
                <a:cubicBezTo>
                  <a:pt x="1040987" y="254794"/>
                  <a:pt x="1056418" y="258413"/>
                  <a:pt x="1069753" y="265557"/>
                </a:cubicBezTo>
                <a:cubicBezTo>
                  <a:pt x="1083183" y="272796"/>
                  <a:pt x="1095566" y="284893"/>
                  <a:pt x="1106996" y="302038"/>
                </a:cubicBezTo>
                <a:lnTo>
                  <a:pt x="1176909" y="267462"/>
                </a:lnTo>
                <a:cubicBezTo>
                  <a:pt x="1163479" y="239649"/>
                  <a:pt x="1143476" y="218694"/>
                  <a:pt x="1116806" y="204407"/>
                </a:cubicBezTo>
                <a:cubicBezTo>
                  <a:pt x="1090136" y="190119"/>
                  <a:pt x="1060037" y="182975"/>
                  <a:pt x="1026605" y="182975"/>
                </a:cubicBezTo>
                <a:cubicBezTo>
                  <a:pt x="968026" y="182975"/>
                  <a:pt x="920401" y="201359"/>
                  <a:pt x="883730" y="238220"/>
                </a:cubicBezTo>
                <a:cubicBezTo>
                  <a:pt x="847058" y="275082"/>
                  <a:pt x="828675" y="325374"/>
                  <a:pt x="828675" y="389096"/>
                </a:cubicBezTo>
                <a:cubicBezTo>
                  <a:pt x="828675" y="447104"/>
                  <a:pt x="845915" y="493776"/>
                  <a:pt x="880396" y="529019"/>
                </a:cubicBezTo>
                <a:cubicBezTo>
                  <a:pt x="914876" y="564261"/>
                  <a:pt x="962597" y="581882"/>
                  <a:pt x="1023652" y="581882"/>
                </a:cubicBezTo>
                <a:cubicBezTo>
                  <a:pt x="1056608" y="581882"/>
                  <a:pt x="1086612" y="575215"/>
                  <a:pt x="1113473" y="561785"/>
                </a:cubicBezTo>
                <a:cubicBezTo>
                  <a:pt x="1140333" y="548354"/>
                  <a:pt x="1162241" y="527971"/>
                  <a:pt x="1179100" y="500348"/>
                </a:cubicBezTo>
                <a:close/>
                <a:moveTo>
                  <a:pt x="1438656" y="185166"/>
                </a:moveTo>
                <a:cubicBezTo>
                  <a:pt x="1415796" y="185166"/>
                  <a:pt x="1395698" y="191643"/>
                  <a:pt x="1378363" y="204692"/>
                </a:cubicBezTo>
                <a:cubicBezTo>
                  <a:pt x="1361027" y="217742"/>
                  <a:pt x="1347883" y="236411"/>
                  <a:pt x="1338929" y="260699"/>
                </a:cubicBezTo>
                <a:lnTo>
                  <a:pt x="1337405" y="260699"/>
                </a:lnTo>
                <a:lnTo>
                  <a:pt x="1337405" y="191834"/>
                </a:lnTo>
                <a:lnTo>
                  <a:pt x="1248442" y="191834"/>
                </a:lnTo>
                <a:lnTo>
                  <a:pt x="1248442" y="572834"/>
                </a:lnTo>
                <a:lnTo>
                  <a:pt x="1337405" y="572834"/>
                </a:lnTo>
                <a:lnTo>
                  <a:pt x="1337405" y="384524"/>
                </a:lnTo>
                <a:cubicBezTo>
                  <a:pt x="1337405" y="348043"/>
                  <a:pt x="1345311" y="318707"/>
                  <a:pt x="1361027" y="296323"/>
                </a:cubicBezTo>
                <a:cubicBezTo>
                  <a:pt x="1376743" y="274034"/>
                  <a:pt x="1397413" y="262795"/>
                  <a:pt x="1422940" y="262795"/>
                </a:cubicBezTo>
                <a:cubicBezTo>
                  <a:pt x="1431131" y="262795"/>
                  <a:pt x="1438847" y="263557"/>
                  <a:pt x="1446181" y="265176"/>
                </a:cubicBezTo>
                <a:cubicBezTo>
                  <a:pt x="1453515" y="266795"/>
                  <a:pt x="1460754" y="268986"/>
                  <a:pt x="1467993" y="271653"/>
                </a:cubicBezTo>
                <a:lnTo>
                  <a:pt x="1491806" y="195739"/>
                </a:lnTo>
                <a:cubicBezTo>
                  <a:pt x="1482376" y="191548"/>
                  <a:pt x="1473613" y="188690"/>
                  <a:pt x="1465421" y="187166"/>
                </a:cubicBezTo>
                <a:cubicBezTo>
                  <a:pt x="1457230" y="185642"/>
                  <a:pt x="1448276" y="184976"/>
                  <a:pt x="1438656" y="184976"/>
                </a:cubicBezTo>
                <a:close/>
                <a:moveTo>
                  <a:pt x="1855375" y="237649"/>
                </a:moveTo>
                <a:cubicBezTo>
                  <a:pt x="1890236" y="274130"/>
                  <a:pt x="1907667" y="321278"/>
                  <a:pt x="1907667" y="379000"/>
                </a:cubicBezTo>
                <a:cubicBezTo>
                  <a:pt x="1907667" y="436721"/>
                  <a:pt x="1889284" y="486632"/>
                  <a:pt x="1852613" y="524637"/>
                </a:cubicBezTo>
                <a:cubicBezTo>
                  <a:pt x="1815941" y="562737"/>
                  <a:pt x="1767364" y="581787"/>
                  <a:pt x="1707166" y="581787"/>
                </a:cubicBezTo>
                <a:cubicBezTo>
                  <a:pt x="1646968" y="581787"/>
                  <a:pt x="1598581" y="564071"/>
                  <a:pt x="1562957" y="528542"/>
                </a:cubicBezTo>
                <a:cubicBezTo>
                  <a:pt x="1527334" y="493109"/>
                  <a:pt x="1509522" y="445294"/>
                  <a:pt x="1509522" y="385286"/>
                </a:cubicBezTo>
                <a:cubicBezTo>
                  <a:pt x="1509808" y="324517"/>
                  <a:pt x="1528667" y="275558"/>
                  <a:pt x="1566101" y="238506"/>
                </a:cubicBezTo>
                <a:cubicBezTo>
                  <a:pt x="1603534" y="201454"/>
                  <a:pt x="1652302" y="182880"/>
                  <a:pt x="1712309" y="182880"/>
                </a:cubicBezTo>
                <a:cubicBezTo>
                  <a:pt x="1772317" y="182880"/>
                  <a:pt x="1820513" y="201073"/>
                  <a:pt x="1855375" y="237554"/>
                </a:cubicBezTo>
                <a:close/>
                <a:moveTo>
                  <a:pt x="1816513" y="381286"/>
                </a:moveTo>
                <a:cubicBezTo>
                  <a:pt x="1816513" y="343376"/>
                  <a:pt x="1807178" y="312801"/>
                  <a:pt x="1788605" y="289751"/>
                </a:cubicBezTo>
                <a:cubicBezTo>
                  <a:pt x="1770031" y="266700"/>
                  <a:pt x="1743837" y="255175"/>
                  <a:pt x="1710118" y="255175"/>
                </a:cubicBezTo>
                <a:cubicBezTo>
                  <a:pt x="1676400" y="255175"/>
                  <a:pt x="1650302" y="267081"/>
                  <a:pt x="1630299" y="290894"/>
                </a:cubicBezTo>
                <a:cubicBezTo>
                  <a:pt x="1610297" y="314706"/>
                  <a:pt x="1600391" y="345567"/>
                  <a:pt x="1600391" y="383572"/>
                </a:cubicBezTo>
                <a:cubicBezTo>
                  <a:pt x="1600391" y="421577"/>
                  <a:pt x="1610297" y="453676"/>
                  <a:pt x="1630013" y="476250"/>
                </a:cubicBezTo>
                <a:cubicBezTo>
                  <a:pt x="1649730" y="498824"/>
                  <a:pt x="1676591" y="510064"/>
                  <a:pt x="1710595" y="510064"/>
                </a:cubicBezTo>
                <a:cubicBezTo>
                  <a:pt x="1744599" y="510064"/>
                  <a:pt x="1770412" y="498443"/>
                  <a:pt x="1788890" y="475107"/>
                </a:cubicBezTo>
                <a:cubicBezTo>
                  <a:pt x="1807369" y="451771"/>
                  <a:pt x="1816608" y="420529"/>
                  <a:pt x="1816608" y="381381"/>
                </a:cubicBezTo>
                <a:close/>
                <a:moveTo>
                  <a:pt x="2123313" y="339566"/>
                </a:moveTo>
                <a:cubicBezTo>
                  <a:pt x="2096262" y="334328"/>
                  <a:pt x="2077879" y="328327"/>
                  <a:pt x="2068068" y="321374"/>
                </a:cubicBezTo>
                <a:cubicBezTo>
                  <a:pt x="2058257" y="314420"/>
                  <a:pt x="2053400" y="304800"/>
                  <a:pt x="2053400" y="292322"/>
                </a:cubicBezTo>
                <a:cubicBezTo>
                  <a:pt x="2053400" y="279845"/>
                  <a:pt x="2058067" y="269367"/>
                  <a:pt x="2067497" y="261461"/>
                </a:cubicBezTo>
                <a:cubicBezTo>
                  <a:pt x="2076926" y="253556"/>
                  <a:pt x="2090642" y="249555"/>
                  <a:pt x="2108835" y="249555"/>
                </a:cubicBezTo>
                <a:cubicBezTo>
                  <a:pt x="2125694" y="249555"/>
                  <a:pt x="2140268" y="252508"/>
                  <a:pt x="2152555" y="258509"/>
                </a:cubicBezTo>
                <a:cubicBezTo>
                  <a:pt x="2164842" y="264509"/>
                  <a:pt x="2176653" y="273368"/>
                  <a:pt x="2188083" y="285274"/>
                </a:cubicBezTo>
                <a:lnTo>
                  <a:pt x="2239804" y="238411"/>
                </a:lnTo>
                <a:cubicBezTo>
                  <a:pt x="2225421" y="219837"/>
                  <a:pt x="2206943" y="205931"/>
                  <a:pt x="2184368" y="196691"/>
                </a:cubicBezTo>
                <a:cubicBezTo>
                  <a:pt x="2161794" y="187547"/>
                  <a:pt x="2137505" y="182880"/>
                  <a:pt x="2111407" y="182880"/>
                </a:cubicBezTo>
                <a:cubicBezTo>
                  <a:pt x="2070735" y="182880"/>
                  <a:pt x="2037017" y="193453"/>
                  <a:pt x="2010251" y="214694"/>
                </a:cubicBezTo>
                <a:cubicBezTo>
                  <a:pt x="1983486" y="235934"/>
                  <a:pt x="1970056" y="265081"/>
                  <a:pt x="1970056" y="302324"/>
                </a:cubicBezTo>
                <a:cubicBezTo>
                  <a:pt x="1970056" y="331375"/>
                  <a:pt x="1979962" y="355759"/>
                  <a:pt x="1999679" y="375476"/>
                </a:cubicBezTo>
                <a:cubicBezTo>
                  <a:pt x="2019395" y="395192"/>
                  <a:pt x="2054162" y="409385"/>
                  <a:pt x="2104073" y="418052"/>
                </a:cubicBezTo>
                <a:cubicBezTo>
                  <a:pt x="2124361" y="421767"/>
                  <a:pt x="2139696" y="427768"/>
                  <a:pt x="2149983" y="436055"/>
                </a:cubicBezTo>
                <a:cubicBezTo>
                  <a:pt x="2160270" y="444341"/>
                  <a:pt x="2165414" y="454724"/>
                  <a:pt x="2165414" y="467106"/>
                </a:cubicBezTo>
                <a:cubicBezTo>
                  <a:pt x="2165414" y="482251"/>
                  <a:pt x="2159984" y="493967"/>
                  <a:pt x="2149031" y="502253"/>
                </a:cubicBezTo>
                <a:cubicBezTo>
                  <a:pt x="2138077" y="510540"/>
                  <a:pt x="2122837" y="514731"/>
                  <a:pt x="2103311" y="514731"/>
                </a:cubicBezTo>
                <a:cubicBezTo>
                  <a:pt x="2085975" y="514731"/>
                  <a:pt x="2069402" y="510826"/>
                  <a:pt x="2053685" y="503015"/>
                </a:cubicBezTo>
                <a:cubicBezTo>
                  <a:pt x="2037969" y="495205"/>
                  <a:pt x="2023110" y="482156"/>
                  <a:pt x="2009204" y="463772"/>
                </a:cubicBezTo>
                <a:lnTo>
                  <a:pt x="1955673" y="511778"/>
                </a:lnTo>
                <a:cubicBezTo>
                  <a:pt x="1969770" y="534638"/>
                  <a:pt x="1989868" y="551974"/>
                  <a:pt x="2015966" y="563880"/>
                </a:cubicBezTo>
                <a:cubicBezTo>
                  <a:pt x="2042065" y="575786"/>
                  <a:pt x="2070926" y="581787"/>
                  <a:pt x="2102644" y="581787"/>
                </a:cubicBezTo>
                <a:cubicBezTo>
                  <a:pt x="2146268" y="581787"/>
                  <a:pt x="2181606" y="570548"/>
                  <a:pt x="2208657" y="547973"/>
                </a:cubicBezTo>
                <a:cubicBezTo>
                  <a:pt x="2235708" y="525399"/>
                  <a:pt x="2249234" y="495776"/>
                  <a:pt x="2249234" y="459010"/>
                </a:cubicBezTo>
                <a:cubicBezTo>
                  <a:pt x="2249234" y="426244"/>
                  <a:pt x="2238851" y="399955"/>
                  <a:pt x="2217992" y="380143"/>
                </a:cubicBezTo>
                <a:cubicBezTo>
                  <a:pt x="2197132" y="360331"/>
                  <a:pt x="2165604" y="346805"/>
                  <a:pt x="2123504" y="339566"/>
                </a:cubicBezTo>
                <a:close/>
                <a:moveTo>
                  <a:pt x="2658332" y="237649"/>
                </a:moveTo>
                <a:cubicBezTo>
                  <a:pt x="2693194" y="274130"/>
                  <a:pt x="2710624" y="321278"/>
                  <a:pt x="2710624" y="379000"/>
                </a:cubicBezTo>
                <a:cubicBezTo>
                  <a:pt x="2710624" y="436721"/>
                  <a:pt x="2692241" y="486632"/>
                  <a:pt x="2655570" y="524637"/>
                </a:cubicBezTo>
                <a:cubicBezTo>
                  <a:pt x="2618899" y="562737"/>
                  <a:pt x="2570321" y="581787"/>
                  <a:pt x="2510123" y="581787"/>
                </a:cubicBezTo>
                <a:cubicBezTo>
                  <a:pt x="2449925" y="581787"/>
                  <a:pt x="2401538" y="564071"/>
                  <a:pt x="2365915" y="528542"/>
                </a:cubicBezTo>
                <a:cubicBezTo>
                  <a:pt x="2330291" y="493109"/>
                  <a:pt x="2312480" y="445294"/>
                  <a:pt x="2312480" y="385286"/>
                </a:cubicBezTo>
                <a:cubicBezTo>
                  <a:pt x="2312765" y="324517"/>
                  <a:pt x="2331625" y="275558"/>
                  <a:pt x="2369058" y="238506"/>
                </a:cubicBezTo>
                <a:cubicBezTo>
                  <a:pt x="2406491" y="201454"/>
                  <a:pt x="2455259" y="182880"/>
                  <a:pt x="2515267" y="182880"/>
                </a:cubicBezTo>
                <a:cubicBezTo>
                  <a:pt x="2575274" y="182880"/>
                  <a:pt x="2623471" y="201073"/>
                  <a:pt x="2658332" y="237554"/>
                </a:cubicBezTo>
                <a:close/>
                <a:moveTo>
                  <a:pt x="2619375" y="381286"/>
                </a:moveTo>
                <a:cubicBezTo>
                  <a:pt x="2619375" y="343376"/>
                  <a:pt x="2610041" y="312801"/>
                  <a:pt x="2591467" y="289751"/>
                </a:cubicBezTo>
                <a:cubicBezTo>
                  <a:pt x="2572893" y="266700"/>
                  <a:pt x="2546699" y="255175"/>
                  <a:pt x="2512981" y="255175"/>
                </a:cubicBezTo>
                <a:cubicBezTo>
                  <a:pt x="2479262" y="255175"/>
                  <a:pt x="2453164" y="267081"/>
                  <a:pt x="2433161" y="290894"/>
                </a:cubicBezTo>
                <a:cubicBezTo>
                  <a:pt x="2413159" y="314706"/>
                  <a:pt x="2403253" y="345567"/>
                  <a:pt x="2403253" y="383572"/>
                </a:cubicBezTo>
                <a:cubicBezTo>
                  <a:pt x="2403253" y="421577"/>
                  <a:pt x="2413159" y="453676"/>
                  <a:pt x="2432876" y="476250"/>
                </a:cubicBezTo>
                <a:cubicBezTo>
                  <a:pt x="2452592" y="498824"/>
                  <a:pt x="2479453" y="510064"/>
                  <a:pt x="2513457" y="510064"/>
                </a:cubicBezTo>
                <a:cubicBezTo>
                  <a:pt x="2547461" y="510064"/>
                  <a:pt x="2573274" y="498443"/>
                  <a:pt x="2591753" y="475107"/>
                </a:cubicBezTo>
                <a:cubicBezTo>
                  <a:pt x="2610231" y="451771"/>
                  <a:pt x="2619470" y="420529"/>
                  <a:pt x="2619470" y="381381"/>
                </a:cubicBezTo>
                <a:close/>
                <a:moveTo>
                  <a:pt x="3219260" y="494729"/>
                </a:moveTo>
                <a:cubicBezTo>
                  <a:pt x="3210782" y="500634"/>
                  <a:pt x="3203162" y="504920"/>
                  <a:pt x="3196209" y="507397"/>
                </a:cubicBezTo>
                <a:cubicBezTo>
                  <a:pt x="3189256" y="509873"/>
                  <a:pt x="3182303" y="511112"/>
                  <a:pt x="3175349" y="511112"/>
                </a:cubicBezTo>
                <a:cubicBezTo>
                  <a:pt x="3161919" y="511112"/>
                  <a:pt x="3151537" y="506730"/>
                  <a:pt x="3144107" y="497872"/>
                </a:cubicBezTo>
                <a:cubicBezTo>
                  <a:pt x="3136678" y="489109"/>
                  <a:pt x="3132963" y="475393"/>
                  <a:pt x="3132963" y="456724"/>
                </a:cubicBezTo>
                <a:lnTo>
                  <a:pt x="3132963" y="260985"/>
                </a:lnTo>
                <a:lnTo>
                  <a:pt x="3230118" y="260985"/>
                </a:lnTo>
                <a:lnTo>
                  <a:pt x="3230118" y="191738"/>
                </a:lnTo>
                <a:lnTo>
                  <a:pt x="3132963" y="191738"/>
                </a:lnTo>
                <a:lnTo>
                  <a:pt x="3132963" y="82677"/>
                </a:lnTo>
                <a:lnTo>
                  <a:pt x="3043999" y="98298"/>
                </a:lnTo>
                <a:lnTo>
                  <a:pt x="3043999" y="191643"/>
                </a:lnTo>
                <a:lnTo>
                  <a:pt x="2893028" y="191643"/>
                </a:lnTo>
                <a:lnTo>
                  <a:pt x="2893028" y="130969"/>
                </a:lnTo>
                <a:cubicBezTo>
                  <a:pt x="2893028" y="111157"/>
                  <a:pt x="2897315" y="96203"/>
                  <a:pt x="2905887" y="86297"/>
                </a:cubicBezTo>
                <a:cubicBezTo>
                  <a:pt x="2914460" y="76391"/>
                  <a:pt x="2926652" y="71438"/>
                  <a:pt x="2942558" y="71438"/>
                </a:cubicBezTo>
                <a:cubicBezTo>
                  <a:pt x="2950750" y="71438"/>
                  <a:pt x="2958274" y="72581"/>
                  <a:pt x="2965037" y="74962"/>
                </a:cubicBezTo>
                <a:cubicBezTo>
                  <a:pt x="2971895" y="77343"/>
                  <a:pt x="2978468" y="80582"/>
                  <a:pt x="2984945" y="84868"/>
                </a:cubicBezTo>
                <a:lnTo>
                  <a:pt x="3021425" y="20479"/>
                </a:lnTo>
                <a:cubicBezTo>
                  <a:pt x="3008281" y="13526"/>
                  <a:pt x="2994851" y="8382"/>
                  <a:pt x="2981230" y="5048"/>
                </a:cubicBezTo>
                <a:cubicBezTo>
                  <a:pt x="2967609" y="1715"/>
                  <a:pt x="2953417" y="0"/>
                  <a:pt x="2938844" y="0"/>
                </a:cubicBezTo>
                <a:cubicBezTo>
                  <a:pt x="2896172" y="0"/>
                  <a:pt x="2863120" y="11621"/>
                  <a:pt x="2839688" y="34957"/>
                </a:cubicBezTo>
                <a:cubicBezTo>
                  <a:pt x="2816257" y="58293"/>
                  <a:pt x="2804541" y="90011"/>
                  <a:pt x="2804541" y="130207"/>
                </a:cubicBezTo>
                <a:lnTo>
                  <a:pt x="2804541" y="191643"/>
                </a:lnTo>
                <a:lnTo>
                  <a:pt x="2739771" y="191643"/>
                </a:lnTo>
                <a:lnTo>
                  <a:pt x="2739771" y="260890"/>
                </a:lnTo>
                <a:lnTo>
                  <a:pt x="2804541" y="260890"/>
                </a:lnTo>
                <a:lnTo>
                  <a:pt x="2804541" y="572643"/>
                </a:lnTo>
                <a:lnTo>
                  <a:pt x="2893124" y="572643"/>
                </a:lnTo>
                <a:lnTo>
                  <a:pt x="2893124" y="261080"/>
                </a:lnTo>
                <a:lnTo>
                  <a:pt x="3044095" y="261080"/>
                </a:lnTo>
                <a:lnTo>
                  <a:pt x="3044095" y="469487"/>
                </a:lnTo>
                <a:cubicBezTo>
                  <a:pt x="3044095" y="506159"/>
                  <a:pt x="3053524" y="534067"/>
                  <a:pt x="3072384" y="553212"/>
                </a:cubicBezTo>
                <a:cubicBezTo>
                  <a:pt x="3091244" y="572357"/>
                  <a:pt x="3119342" y="581882"/>
                  <a:pt x="3156871" y="581882"/>
                </a:cubicBezTo>
                <a:cubicBezTo>
                  <a:pt x="3175254" y="581882"/>
                  <a:pt x="3192304" y="579501"/>
                  <a:pt x="3208020" y="574643"/>
                </a:cubicBezTo>
                <a:cubicBezTo>
                  <a:pt x="3223736" y="569786"/>
                  <a:pt x="3236690" y="563309"/>
                  <a:pt x="3246882" y="555117"/>
                </a:cubicBezTo>
                <a:lnTo>
                  <a:pt x="3219355" y="494824"/>
                </a:lnTo>
                <a:close/>
                <a:moveTo>
                  <a:pt x="0" y="1449229"/>
                </a:moveTo>
                <a:lnTo>
                  <a:pt x="91154" y="1449229"/>
                </a:lnTo>
                <a:lnTo>
                  <a:pt x="91154" y="915638"/>
                </a:lnTo>
                <a:lnTo>
                  <a:pt x="0" y="915638"/>
                </a:lnTo>
                <a:lnTo>
                  <a:pt x="0" y="1449229"/>
                </a:lnTo>
                <a:close/>
                <a:moveTo>
                  <a:pt x="463391" y="1068229"/>
                </a:moveTo>
                <a:lnTo>
                  <a:pt x="552355" y="1068229"/>
                </a:lnTo>
                <a:lnTo>
                  <a:pt x="552355" y="1426559"/>
                </a:lnTo>
                <a:cubicBezTo>
                  <a:pt x="552355" y="1490758"/>
                  <a:pt x="534829" y="1540574"/>
                  <a:pt x="499682" y="1575721"/>
                </a:cubicBezTo>
                <a:cubicBezTo>
                  <a:pt x="464534" y="1610963"/>
                  <a:pt x="416243" y="1628585"/>
                  <a:pt x="354806" y="1628585"/>
                </a:cubicBezTo>
                <a:cubicBezTo>
                  <a:pt x="318325" y="1628585"/>
                  <a:pt x="284893" y="1621917"/>
                  <a:pt x="254318" y="1608677"/>
                </a:cubicBezTo>
                <a:cubicBezTo>
                  <a:pt x="223838" y="1595438"/>
                  <a:pt x="197739" y="1574959"/>
                  <a:pt x="176213" y="1547431"/>
                </a:cubicBezTo>
                <a:lnTo>
                  <a:pt x="240983" y="1499426"/>
                </a:lnTo>
                <a:cubicBezTo>
                  <a:pt x="255365" y="1519238"/>
                  <a:pt x="271844" y="1534097"/>
                  <a:pt x="290322" y="1543907"/>
                </a:cubicBezTo>
                <a:cubicBezTo>
                  <a:pt x="308800" y="1553718"/>
                  <a:pt x="330803" y="1558576"/>
                  <a:pt x="356330" y="1558576"/>
                </a:cubicBezTo>
                <a:cubicBezTo>
                  <a:pt x="389573" y="1558576"/>
                  <a:pt x="415766" y="1548765"/>
                  <a:pt x="434816" y="1529144"/>
                </a:cubicBezTo>
                <a:cubicBezTo>
                  <a:pt x="453962" y="1509522"/>
                  <a:pt x="463487" y="1480376"/>
                  <a:pt x="463487" y="1441704"/>
                </a:cubicBezTo>
                <a:lnTo>
                  <a:pt x="463487" y="1398175"/>
                </a:lnTo>
                <a:lnTo>
                  <a:pt x="461963" y="1398175"/>
                </a:lnTo>
                <a:cubicBezTo>
                  <a:pt x="448056" y="1417796"/>
                  <a:pt x="431101" y="1432655"/>
                  <a:pt x="411194" y="1442847"/>
                </a:cubicBezTo>
                <a:cubicBezTo>
                  <a:pt x="391287" y="1453039"/>
                  <a:pt x="366522" y="1458087"/>
                  <a:pt x="336995" y="1458087"/>
                </a:cubicBezTo>
                <a:cubicBezTo>
                  <a:pt x="287655" y="1458087"/>
                  <a:pt x="247936" y="1441418"/>
                  <a:pt x="217932" y="1408081"/>
                </a:cubicBezTo>
                <a:cubicBezTo>
                  <a:pt x="187928" y="1374743"/>
                  <a:pt x="172879" y="1328261"/>
                  <a:pt x="172879" y="1268730"/>
                </a:cubicBezTo>
                <a:cubicBezTo>
                  <a:pt x="172879" y="1202722"/>
                  <a:pt x="190214" y="1151382"/>
                  <a:pt x="224790" y="1114520"/>
                </a:cubicBezTo>
                <a:cubicBezTo>
                  <a:pt x="259366" y="1077659"/>
                  <a:pt x="302324" y="1059275"/>
                  <a:pt x="353759" y="1059275"/>
                </a:cubicBezTo>
                <a:cubicBezTo>
                  <a:pt x="376333" y="1059275"/>
                  <a:pt x="397097" y="1063466"/>
                  <a:pt x="416052" y="1071944"/>
                </a:cubicBezTo>
                <a:cubicBezTo>
                  <a:pt x="435007" y="1080421"/>
                  <a:pt x="450342" y="1092422"/>
                  <a:pt x="461963" y="1108043"/>
                </a:cubicBezTo>
                <a:lnTo>
                  <a:pt x="463487" y="1108043"/>
                </a:lnTo>
                <a:lnTo>
                  <a:pt x="463487" y="1068229"/>
                </a:lnTo>
                <a:close/>
                <a:moveTo>
                  <a:pt x="464153" y="1228154"/>
                </a:moveTo>
                <a:cubicBezTo>
                  <a:pt x="464153" y="1201388"/>
                  <a:pt x="455105" y="1178528"/>
                  <a:pt x="437007" y="1159478"/>
                </a:cubicBezTo>
                <a:cubicBezTo>
                  <a:pt x="418910" y="1140428"/>
                  <a:pt x="395573" y="1130999"/>
                  <a:pt x="367094" y="1130999"/>
                </a:cubicBezTo>
                <a:cubicBezTo>
                  <a:pt x="335375" y="1130999"/>
                  <a:pt x="310134" y="1142619"/>
                  <a:pt x="291560" y="1165765"/>
                </a:cubicBezTo>
                <a:cubicBezTo>
                  <a:pt x="272987" y="1189006"/>
                  <a:pt x="263652" y="1221677"/>
                  <a:pt x="263652" y="1263777"/>
                </a:cubicBezTo>
                <a:cubicBezTo>
                  <a:pt x="263652" y="1301687"/>
                  <a:pt x="272225" y="1331595"/>
                  <a:pt x="289465" y="1353407"/>
                </a:cubicBezTo>
                <a:cubicBezTo>
                  <a:pt x="306705" y="1375220"/>
                  <a:pt x="330613" y="1386173"/>
                  <a:pt x="361093" y="1386173"/>
                </a:cubicBezTo>
                <a:cubicBezTo>
                  <a:pt x="391573" y="1386173"/>
                  <a:pt x="416433" y="1375601"/>
                  <a:pt x="435483" y="1354360"/>
                </a:cubicBezTo>
                <a:cubicBezTo>
                  <a:pt x="454533" y="1333119"/>
                  <a:pt x="464153" y="1305592"/>
                  <a:pt x="464153" y="1271588"/>
                </a:cubicBezTo>
                <a:lnTo>
                  <a:pt x="464153" y="1228058"/>
                </a:lnTo>
                <a:close/>
                <a:moveTo>
                  <a:pt x="860965" y="1059275"/>
                </a:moveTo>
                <a:cubicBezTo>
                  <a:pt x="835914" y="1059275"/>
                  <a:pt x="812673" y="1064514"/>
                  <a:pt x="791432" y="1075087"/>
                </a:cubicBezTo>
                <a:cubicBezTo>
                  <a:pt x="770096" y="1085660"/>
                  <a:pt x="752570" y="1100614"/>
                  <a:pt x="738950" y="1119950"/>
                </a:cubicBezTo>
                <a:lnTo>
                  <a:pt x="737426" y="1119950"/>
                </a:lnTo>
                <a:lnTo>
                  <a:pt x="737426" y="1068229"/>
                </a:lnTo>
                <a:lnTo>
                  <a:pt x="648462" y="1068229"/>
                </a:lnTo>
                <a:lnTo>
                  <a:pt x="648462" y="1449229"/>
                </a:lnTo>
                <a:lnTo>
                  <a:pt x="737426" y="1449229"/>
                </a:lnTo>
                <a:lnTo>
                  <a:pt x="737426" y="1231964"/>
                </a:lnTo>
                <a:cubicBezTo>
                  <a:pt x="737426" y="1202912"/>
                  <a:pt x="745808" y="1178909"/>
                  <a:pt x="762572" y="1159764"/>
                </a:cubicBezTo>
                <a:cubicBezTo>
                  <a:pt x="779336" y="1140714"/>
                  <a:pt x="800862" y="1131094"/>
                  <a:pt x="827151" y="1131094"/>
                </a:cubicBezTo>
                <a:cubicBezTo>
                  <a:pt x="851916" y="1131094"/>
                  <a:pt x="870585" y="1139285"/>
                  <a:pt x="882968" y="1155668"/>
                </a:cubicBezTo>
                <a:cubicBezTo>
                  <a:pt x="895350" y="1172051"/>
                  <a:pt x="901541" y="1195769"/>
                  <a:pt x="901541" y="1226725"/>
                </a:cubicBezTo>
                <a:lnTo>
                  <a:pt x="901541" y="1449229"/>
                </a:lnTo>
                <a:lnTo>
                  <a:pt x="990505" y="1449229"/>
                </a:lnTo>
                <a:lnTo>
                  <a:pt x="990505" y="1214819"/>
                </a:lnTo>
                <a:cubicBezTo>
                  <a:pt x="990505" y="1165003"/>
                  <a:pt x="979456" y="1126617"/>
                  <a:pt x="957358" y="1099661"/>
                </a:cubicBezTo>
                <a:cubicBezTo>
                  <a:pt x="935260" y="1072706"/>
                  <a:pt x="903161" y="1059275"/>
                  <a:pt x="860965" y="1059275"/>
                </a:cubicBezTo>
                <a:close/>
                <a:moveTo>
                  <a:pt x="1124236" y="890683"/>
                </a:moveTo>
                <a:cubicBezTo>
                  <a:pt x="1108139" y="890683"/>
                  <a:pt x="1094994" y="895731"/>
                  <a:pt x="1084802" y="905923"/>
                </a:cubicBezTo>
                <a:cubicBezTo>
                  <a:pt x="1074611" y="916115"/>
                  <a:pt x="1069562" y="928592"/>
                  <a:pt x="1069562" y="943547"/>
                </a:cubicBezTo>
                <a:cubicBezTo>
                  <a:pt x="1069562" y="958501"/>
                  <a:pt x="1074611" y="970788"/>
                  <a:pt x="1084802" y="981266"/>
                </a:cubicBezTo>
                <a:cubicBezTo>
                  <a:pt x="1094994" y="991838"/>
                  <a:pt x="1108139" y="997077"/>
                  <a:pt x="1124236" y="997077"/>
                </a:cubicBezTo>
                <a:cubicBezTo>
                  <a:pt x="1140333" y="997077"/>
                  <a:pt x="1154240" y="992029"/>
                  <a:pt x="1164431" y="981837"/>
                </a:cubicBezTo>
                <a:cubicBezTo>
                  <a:pt x="1174623" y="971645"/>
                  <a:pt x="1179671" y="958977"/>
                  <a:pt x="1179671" y="943928"/>
                </a:cubicBezTo>
                <a:cubicBezTo>
                  <a:pt x="1179671" y="928878"/>
                  <a:pt x="1174623" y="916115"/>
                  <a:pt x="1164431" y="906018"/>
                </a:cubicBezTo>
                <a:cubicBezTo>
                  <a:pt x="1154240" y="895826"/>
                  <a:pt x="1140905" y="890778"/>
                  <a:pt x="1124236" y="890778"/>
                </a:cubicBezTo>
                <a:close/>
                <a:moveTo>
                  <a:pt x="1079564" y="1449229"/>
                </a:moveTo>
                <a:lnTo>
                  <a:pt x="1168527" y="1449229"/>
                </a:lnTo>
                <a:lnTo>
                  <a:pt x="1168527" y="1068229"/>
                </a:lnTo>
                <a:lnTo>
                  <a:pt x="1079564" y="1068229"/>
                </a:lnTo>
                <a:lnTo>
                  <a:pt x="1079564" y="1449229"/>
                </a:lnTo>
                <a:close/>
                <a:moveTo>
                  <a:pt x="1440656" y="1383697"/>
                </a:moveTo>
                <a:cubicBezTo>
                  <a:pt x="1433703" y="1386173"/>
                  <a:pt x="1426750" y="1387412"/>
                  <a:pt x="1419797" y="1387412"/>
                </a:cubicBezTo>
                <a:cubicBezTo>
                  <a:pt x="1406366" y="1387412"/>
                  <a:pt x="1395984" y="1383030"/>
                  <a:pt x="1388555" y="1374172"/>
                </a:cubicBezTo>
                <a:cubicBezTo>
                  <a:pt x="1381125" y="1365409"/>
                  <a:pt x="1377410" y="1351693"/>
                  <a:pt x="1377410" y="1333024"/>
                </a:cubicBezTo>
                <a:lnTo>
                  <a:pt x="1377410" y="1137285"/>
                </a:lnTo>
                <a:lnTo>
                  <a:pt x="1474565" y="1137285"/>
                </a:lnTo>
                <a:lnTo>
                  <a:pt x="1474565" y="1068038"/>
                </a:lnTo>
                <a:lnTo>
                  <a:pt x="1377410" y="1068038"/>
                </a:lnTo>
                <a:lnTo>
                  <a:pt x="1377410" y="958977"/>
                </a:lnTo>
                <a:lnTo>
                  <a:pt x="1288447" y="974598"/>
                </a:lnTo>
                <a:lnTo>
                  <a:pt x="1288447" y="1067943"/>
                </a:lnTo>
                <a:lnTo>
                  <a:pt x="1224820" y="1067943"/>
                </a:lnTo>
                <a:lnTo>
                  <a:pt x="1224820" y="1137190"/>
                </a:lnTo>
                <a:lnTo>
                  <a:pt x="1288447" y="1137190"/>
                </a:lnTo>
                <a:lnTo>
                  <a:pt x="1288447" y="1345597"/>
                </a:lnTo>
                <a:cubicBezTo>
                  <a:pt x="1288447" y="1382268"/>
                  <a:pt x="1297877" y="1410176"/>
                  <a:pt x="1316736" y="1429322"/>
                </a:cubicBezTo>
                <a:cubicBezTo>
                  <a:pt x="1335596" y="1448467"/>
                  <a:pt x="1363789" y="1457992"/>
                  <a:pt x="1401223" y="1457992"/>
                </a:cubicBezTo>
                <a:cubicBezTo>
                  <a:pt x="1419606" y="1457992"/>
                  <a:pt x="1436656" y="1455610"/>
                  <a:pt x="1452372" y="1450753"/>
                </a:cubicBezTo>
                <a:cubicBezTo>
                  <a:pt x="1468088" y="1445895"/>
                  <a:pt x="1481042" y="1439418"/>
                  <a:pt x="1491234" y="1431227"/>
                </a:cubicBezTo>
                <a:lnTo>
                  <a:pt x="1463707" y="1370933"/>
                </a:lnTo>
                <a:cubicBezTo>
                  <a:pt x="1455230" y="1376839"/>
                  <a:pt x="1447610" y="1381125"/>
                  <a:pt x="1440656" y="1383602"/>
                </a:cubicBezTo>
                <a:close/>
                <a:moveTo>
                  <a:pt x="1829657" y="1107662"/>
                </a:moveTo>
                <a:cubicBezTo>
                  <a:pt x="1859185" y="1139952"/>
                  <a:pt x="1873949" y="1186434"/>
                  <a:pt x="1873949" y="1247204"/>
                </a:cubicBezTo>
                <a:lnTo>
                  <a:pt x="1873949" y="1280731"/>
                </a:lnTo>
                <a:lnTo>
                  <a:pt x="1612392" y="1280731"/>
                </a:lnTo>
                <a:cubicBezTo>
                  <a:pt x="1613154" y="1316927"/>
                  <a:pt x="1622965" y="1344073"/>
                  <a:pt x="1641824" y="1362075"/>
                </a:cubicBezTo>
                <a:cubicBezTo>
                  <a:pt x="1660684" y="1380077"/>
                  <a:pt x="1684020" y="1389031"/>
                  <a:pt x="1711738" y="1389031"/>
                </a:cubicBezTo>
                <a:cubicBezTo>
                  <a:pt x="1731074" y="1389031"/>
                  <a:pt x="1748314" y="1384459"/>
                  <a:pt x="1763459" y="1375220"/>
                </a:cubicBezTo>
                <a:cubicBezTo>
                  <a:pt x="1778603" y="1366076"/>
                  <a:pt x="1791462" y="1352360"/>
                  <a:pt x="1802130" y="1334262"/>
                </a:cubicBezTo>
                <a:lnTo>
                  <a:pt x="1870234" y="1371505"/>
                </a:lnTo>
                <a:cubicBezTo>
                  <a:pt x="1852613" y="1399318"/>
                  <a:pt x="1830324" y="1420654"/>
                  <a:pt x="1803464" y="1435703"/>
                </a:cubicBezTo>
                <a:cubicBezTo>
                  <a:pt x="1776508" y="1450753"/>
                  <a:pt x="1744980" y="1458182"/>
                  <a:pt x="1708785" y="1458182"/>
                </a:cubicBezTo>
                <a:cubicBezTo>
                  <a:pt x="1652207" y="1458182"/>
                  <a:pt x="1607058" y="1441323"/>
                  <a:pt x="1573149" y="1407605"/>
                </a:cubicBezTo>
                <a:cubicBezTo>
                  <a:pt x="1539335" y="1373886"/>
                  <a:pt x="1522381" y="1325404"/>
                  <a:pt x="1522381" y="1262158"/>
                </a:cubicBezTo>
                <a:cubicBezTo>
                  <a:pt x="1522667" y="1201865"/>
                  <a:pt x="1540097" y="1153001"/>
                  <a:pt x="1574673" y="1115568"/>
                </a:cubicBezTo>
                <a:cubicBezTo>
                  <a:pt x="1609249" y="1078135"/>
                  <a:pt x="1652778" y="1059371"/>
                  <a:pt x="1705070" y="1059371"/>
                </a:cubicBezTo>
                <a:cubicBezTo>
                  <a:pt x="1757363" y="1059371"/>
                  <a:pt x="1800225" y="1075468"/>
                  <a:pt x="1829753" y="1107758"/>
                </a:cubicBezTo>
                <a:close/>
                <a:moveTo>
                  <a:pt x="1788414" y="1218152"/>
                </a:moveTo>
                <a:cubicBezTo>
                  <a:pt x="1788414" y="1188625"/>
                  <a:pt x="1781175" y="1165860"/>
                  <a:pt x="1766602" y="1149858"/>
                </a:cubicBezTo>
                <a:cubicBezTo>
                  <a:pt x="1752029" y="1133856"/>
                  <a:pt x="1732026" y="1125855"/>
                  <a:pt x="1706499" y="1125855"/>
                </a:cubicBezTo>
                <a:cubicBezTo>
                  <a:pt x="1680972" y="1125855"/>
                  <a:pt x="1658398" y="1134618"/>
                  <a:pt x="1641729" y="1152049"/>
                </a:cubicBezTo>
                <a:cubicBezTo>
                  <a:pt x="1625060" y="1169575"/>
                  <a:pt x="1615154" y="1191578"/>
                  <a:pt x="1612011" y="1218057"/>
                </a:cubicBezTo>
                <a:lnTo>
                  <a:pt x="1788414" y="1218057"/>
                </a:lnTo>
                <a:close/>
              </a:path>
            </a:pathLst>
          </a:custGeom>
          <a:gradFill>
            <a:gsLst>
              <a:gs pos="0">
                <a:srgbClr val="FFFFFF"/>
              </a:gs>
              <a:gs pos="71000">
                <a:srgbClr val="FFEBB6"/>
              </a:gs>
              <a:gs pos="100000">
                <a:srgbClr val="FFE6A4"/>
              </a:gs>
            </a:gsLst>
            <a:lin ang="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Tree>
    <p:extLst>
      <p:ext uri="{BB962C8B-B14F-4D97-AF65-F5344CB8AC3E}">
        <p14:creationId xmlns:p14="http://schemas.microsoft.com/office/powerpoint/2010/main" val="3458775015"/>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DFC294-8A26-120C-670A-C3BCB5E87ED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MS logo white - EMF" descr="Microsoft logo white text version">
            <a:extLst>
              <a:ext uri="{FF2B5EF4-FFF2-40B4-BE49-F238E27FC236}">
                <a16:creationId xmlns:a16="http://schemas.microsoft.com/office/drawing/2014/main" id="{793622C4-2B8D-1043-10DA-33B5AD98158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bwMode="white">
          <a:xfrm>
            <a:off x="584200" y="2305051"/>
            <a:ext cx="5577840" cy="1228726"/>
          </a:xfrm>
          <a:noFill/>
        </p:spPr>
        <p:txBody>
          <a:bodyPr vert="horz" wrap="square" lIns="0" tIns="0" rIns="0" bIns="0" rtlCol="0" anchor="b" anchorCtr="0">
            <a:spAutoFit/>
          </a:bodyPr>
          <a:lstStyle>
            <a:lvl1pPr>
              <a:defRPr lang="en-US" sz="4000" dirty="0">
                <a:solidFill>
                  <a:srgbClr val="FFF0C9"/>
                </a:solidFill>
              </a:defRPr>
            </a:lvl1pPr>
          </a:lstStyle>
          <a:p>
            <a:pPr lvl="0"/>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94300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6521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7147351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098771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99382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70636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56751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83706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22695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6751280"/>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62094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38720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615553"/>
          </a:xfrm>
        </p:spPr>
        <p:txBody>
          <a:bodyPr/>
          <a:lstStyle>
            <a:lvl1pPr>
              <a:defRPr sz="4000"/>
            </a:lvl1pPr>
          </a:lstStyle>
          <a:p>
            <a:r>
              <a:rPr lang="en-US"/>
              <a:t>Click to edit Master title style</a:t>
            </a:r>
          </a:p>
        </p:txBody>
      </p:sp>
    </p:spTree>
    <p:extLst>
      <p:ext uri="{BB962C8B-B14F-4D97-AF65-F5344CB8AC3E}">
        <p14:creationId xmlns:p14="http://schemas.microsoft.com/office/powerpoint/2010/main" val="5009184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3877843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10207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0265982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4596658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8803045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2262705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3691780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9071405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7395792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0077578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8387539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256491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9045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918419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5691948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6081190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400720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995494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438915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445318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779483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27823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71893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915309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347076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098875438"/>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27480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2927068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688381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7509051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2A446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A1F847-CE64-A34B-15E6-0B12962D9A5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E5DEF2"/>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9594767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76999"/>
          </a:xfrm>
          <a:noFill/>
        </p:spPr>
        <p:txBody>
          <a:bodyPr lIns="0" tIns="0" rIns="0" bIns="0">
            <a:spAutoFit/>
          </a:bodyPr>
          <a:lstStyle>
            <a:lvl1pPr marL="0" indent="0">
              <a:spcBef>
                <a:spcPts val="0"/>
              </a:spcBef>
              <a:spcAft>
                <a:spcPts val="0"/>
              </a:spcAft>
              <a:buFont typeface="Arial" panose="020B0604020202020204" pitchFamily="34" charset="0"/>
              <a:buNone/>
              <a:defRPr sz="18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13963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2A446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280CCC-ED0A-7299-2F0C-04B3B632D26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E5DEF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662113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6022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072267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6764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745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303518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82706972"/>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71227969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17053840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14267531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56969924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959067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92981418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848078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55443-74D6-1F4E-5AE2-80C5D2A0A4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8F0D9D-88CF-851E-D23A-1EA7E5238B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43F764-BFFE-01FB-F058-9878A7F3A379}"/>
              </a:ext>
            </a:extLst>
          </p:cNvPr>
          <p:cNvSpPr>
            <a:spLocks noGrp="1"/>
          </p:cNvSpPr>
          <p:nvPr>
            <p:ph type="dt" sz="half" idx="10"/>
          </p:nvPr>
        </p:nvSpPr>
        <p:spPr/>
        <p:txBody>
          <a:bodyPr/>
          <a:lstStyle/>
          <a:p>
            <a:fld id="{FAD0EEC1-F93A-43E9-8E3C-ED0CC028D25B}" type="datetimeFigureOut">
              <a:rPr lang="en-US" smtClean="0"/>
              <a:t>9/22/2025</a:t>
            </a:fld>
            <a:endParaRPr lang="en-US"/>
          </a:p>
        </p:txBody>
      </p:sp>
      <p:sp>
        <p:nvSpPr>
          <p:cNvPr id="5" name="Footer Placeholder 4">
            <a:extLst>
              <a:ext uri="{FF2B5EF4-FFF2-40B4-BE49-F238E27FC236}">
                <a16:creationId xmlns:a16="http://schemas.microsoft.com/office/drawing/2014/main" id="{22CBF42B-1236-1C00-D566-6F1C2EB408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EB849-811A-67A4-D8DD-17819AA49F45}"/>
              </a:ext>
            </a:extLst>
          </p:cNvPr>
          <p:cNvSpPr>
            <a:spLocks noGrp="1"/>
          </p:cNvSpPr>
          <p:nvPr>
            <p:ph type="sldNum" sz="quarter" idx="12"/>
          </p:nvPr>
        </p:nvSpPr>
        <p:spPr/>
        <p:txBody>
          <a:bodyPr/>
          <a:lstStyle/>
          <a:p>
            <a:fld id="{CF1E3198-9409-43C6-8906-BE2C3C66A76E}" type="slidenum">
              <a:rPr lang="en-US" smtClean="0"/>
              <a:t>‹#›</a:t>
            </a:fld>
            <a:endParaRPr lang="en-US"/>
          </a:p>
        </p:txBody>
      </p:sp>
    </p:spTree>
    <p:extLst>
      <p:ext uri="{BB962C8B-B14F-4D97-AF65-F5344CB8AC3E}">
        <p14:creationId xmlns:p14="http://schemas.microsoft.com/office/powerpoint/2010/main" val="40878612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Key Differentiator">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429D88A-22EB-011F-7ED7-060B15FEFB77}"/>
              </a:ext>
            </a:extLst>
          </p:cNvPr>
          <p:cNvSpPr/>
          <p:nvPr userDrawn="1"/>
        </p:nvSpPr>
        <p:spPr bwMode="auto">
          <a:xfrm>
            <a:off x="0" y="-1"/>
            <a:ext cx="12192000" cy="2151417"/>
          </a:xfrm>
          <a:custGeom>
            <a:avLst/>
            <a:gdLst>
              <a:gd name="connsiteX0" fmla="*/ 0 w 12192000"/>
              <a:gd name="connsiteY0" fmla="*/ 0 h 2151417"/>
              <a:gd name="connsiteX1" fmla="*/ 12192000 w 12192000"/>
              <a:gd name="connsiteY1" fmla="*/ 0 h 2151417"/>
              <a:gd name="connsiteX2" fmla="*/ 12192000 w 12192000"/>
              <a:gd name="connsiteY2" fmla="*/ 1813560 h 2151417"/>
              <a:gd name="connsiteX3" fmla="*/ 4619672 w 12192000"/>
              <a:gd name="connsiteY3" fmla="*/ 1813560 h 2151417"/>
              <a:gd name="connsiteX4" fmla="*/ 4307841 w 12192000"/>
              <a:gd name="connsiteY4" fmla="*/ 2125391 h 2151417"/>
              <a:gd name="connsiteX5" fmla="*/ 4307841 w 12192000"/>
              <a:gd name="connsiteY5" fmla="*/ 2151417 h 2151417"/>
              <a:gd name="connsiteX6" fmla="*/ 0 w 12192000"/>
              <a:gd name="connsiteY6" fmla="*/ 2151417 h 2151417"/>
              <a:gd name="connsiteX7" fmla="*/ 0 w 12192000"/>
              <a:gd name="connsiteY7" fmla="*/ 0 h 215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51417">
                <a:moveTo>
                  <a:pt x="0" y="0"/>
                </a:moveTo>
                <a:lnTo>
                  <a:pt x="12192000" y="0"/>
                </a:lnTo>
                <a:lnTo>
                  <a:pt x="12192000" y="1813560"/>
                </a:lnTo>
                <a:lnTo>
                  <a:pt x="4619672" y="1813560"/>
                </a:lnTo>
                <a:cubicBezTo>
                  <a:pt x="4447452" y="1813560"/>
                  <a:pt x="4307841" y="1953171"/>
                  <a:pt x="4307841" y="2125391"/>
                </a:cubicBezTo>
                <a:lnTo>
                  <a:pt x="4307841" y="2151417"/>
                </a:lnTo>
                <a:lnTo>
                  <a:pt x="0" y="2151417"/>
                </a:lnTo>
                <a:lnTo>
                  <a:pt x="0" y="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0049257" cy="553998"/>
          </a:xfrm>
        </p:spPr>
        <p:txBody>
          <a:bodyPr/>
          <a:lstStyle/>
          <a:p>
            <a:r>
              <a:rPr lang="en-US"/>
              <a:t>Click to edit Master title style</a:t>
            </a:r>
          </a:p>
        </p:txBody>
      </p:sp>
      <p:sp>
        <p:nvSpPr>
          <p:cNvPr id="5" name="Rectangle: Top Corners Rounded 4">
            <a:extLst>
              <a:ext uri="{FF2B5EF4-FFF2-40B4-BE49-F238E27FC236}">
                <a16:creationId xmlns:a16="http://schemas.microsoft.com/office/drawing/2014/main" id="{EB6C96E3-B02C-43AF-E658-428651FA4007}"/>
              </a:ext>
              <a:ext uri="{C183D7F6-B498-43B3-948B-1728B52AA6E4}">
                <adec:decorative xmlns:adec="http://schemas.microsoft.com/office/drawing/2017/decorative" val="1"/>
              </a:ext>
            </a:extLst>
          </p:cNvPr>
          <p:cNvSpPr/>
          <p:nvPr/>
        </p:nvSpPr>
        <p:spPr bwMode="auto">
          <a:xfrm rot="16200000">
            <a:off x="6043852" y="370871"/>
            <a:ext cx="4584831" cy="7711465"/>
          </a:xfrm>
          <a:prstGeom prst="round2SameRect">
            <a:avLst>
              <a:gd name="adj1" fmla="val 4036"/>
              <a:gd name="adj2" fmla="val 0"/>
            </a:avLst>
          </a:prstGeom>
          <a:solidFill>
            <a:schemeClr val="tx1">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Picture Placeholder 56">
            <a:extLst>
              <a:ext uri="{FF2B5EF4-FFF2-40B4-BE49-F238E27FC236}">
                <a16:creationId xmlns:a16="http://schemas.microsoft.com/office/drawing/2014/main" id="{CCCF1159-71BD-D20F-FE78-8963CB64A557}"/>
              </a:ext>
            </a:extLst>
          </p:cNvPr>
          <p:cNvSpPr>
            <a:spLocks noGrp="1"/>
          </p:cNvSpPr>
          <p:nvPr>
            <p:ph type="pic" sz="quarter" idx="18" hasCustomPrompt="1"/>
          </p:nvPr>
        </p:nvSpPr>
        <p:spPr>
          <a:xfrm>
            <a:off x="4668706" y="2111725"/>
            <a:ext cx="7516368" cy="4233672"/>
          </a:xfrm>
          <a:prstGeom prst="rect">
            <a:avLst/>
          </a:prstGeom>
          <a:solidFill>
            <a:schemeClr val="bg1"/>
          </a:solidFill>
        </p:spPr>
        <p:txBody>
          <a:bodyPr bIns="91440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800" kern="1200" spc="0" baseline="0" dirty="0">
                <a:solidFill>
                  <a:schemeClr val="tx1"/>
                </a:solidFill>
                <a:latin typeface="+mn-lt"/>
                <a:ea typeface="+mn-ea"/>
                <a:cs typeface="Segoe UI" panose="020B0502040204020203" pitchFamily="34" charset="0"/>
              </a:defRPr>
            </a:lvl1pPr>
          </a:lstStyle>
          <a:p>
            <a:r>
              <a:rPr lang="en-US"/>
              <a:t>Click on the icon to add Image</a:t>
            </a:r>
          </a:p>
        </p:txBody>
      </p:sp>
      <p:sp>
        <p:nvSpPr>
          <p:cNvPr id="15" name="Text Placeholder 11">
            <a:extLst>
              <a:ext uri="{FF2B5EF4-FFF2-40B4-BE49-F238E27FC236}">
                <a16:creationId xmlns:a16="http://schemas.microsoft.com/office/drawing/2014/main" id="{03477E80-CAE1-DD42-1452-AC0602594CD6}"/>
              </a:ext>
            </a:extLst>
          </p:cNvPr>
          <p:cNvSpPr>
            <a:spLocks noGrp="1"/>
          </p:cNvSpPr>
          <p:nvPr>
            <p:ph type="body" sz="quarter" idx="26" hasCustomPrompt="1"/>
          </p:nvPr>
        </p:nvSpPr>
        <p:spPr>
          <a:xfrm>
            <a:off x="588263" y="2248382"/>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3" name="Text Placeholder 11">
            <a:extLst>
              <a:ext uri="{FF2B5EF4-FFF2-40B4-BE49-F238E27FC236}">
                <a16:creationId xmlns:a16="http://schemas.microsoft.com/office/drawing/2014/main" id="{921799A4-6F69-314E-AB6C-21AF43931173}"/>
              </a:ext>
            </a:extLst>
          </p:cNvPr>
          <p:cNvSpPr>
            <a:spLocks noGrp="1"/>
          </p:cNvSpPr>
          <p:nvPr>
            <p:ph type="body" sz="quarter" idx="27" hasCustomPrompt="1"/>
          </p:nvPr>
        </p:nvSpPr>
        <p:spPr>
          <a:xfrm>
            <a:off x="588263" y="3370394"/>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4" name="Text Placeholder 11">
            <a:extLst>
              <a:ext uri="{FF2B5EF4-FFF2-40B4-BE49-F238E27FC236}">
                <a16:creationId xmlns:a16="http://schemas.microsoft.com/office/drawing/2014/main" id="{9937B16B-15DB-F73E-EE36-B1B53A27B635}"/>
              </a:ext>
            </a:extLst>
          </p:cNvPr>
          <p:cNvSpPr>
            <a:spLocks noGrp="1"/>
          </p:cNvSpPr>
          <p:nvPr>
            <p:ph type="body" sz="quarter" idx="28" hasCustomPrompt="1"/>
          </p:nvPr>
        </p:nvSpPr>
        <p:spPr>
          <a:xfrm>
            <a:off x="588263" y="449240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5" name="Text Placeholder 11">
            <a:extLst>
              <a:ext uri="{FF2B5EF4-FFF2-40B4-BE49-F238E27FC236}">
                <a16:creationId xmlns:a16="http://schemas.microsoft.com/office/drawing/2014/main" id="{16DC85F3-18EB-D068-EC58-7955B00F0855}"/>
              </a:ext>
            </a:extLst>
          </p:cNvPr>
          <p:cNvSpPr>
            <a:spLocks noGrp="1"/>
          </p:cNvSpPr>
          <p:nvPr>
            <p:ph type="body" sz="quarter" idx="29" hasCustomPrompt="1"/>
          </p:nvPr>
        </p:nvSpPr>
        <p:spPr>
          <a:xfrm>
            <a:off x="588263" y="561441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7" name="Picture Placeholder 56">
            <a:extLst>
              <a:ext uri="{FF2B5EF4-FFF2-40B4-BE49-F238E27FC236}">
                <a16:creationId xmlns:a16="http://schemas.microsoft.com/office/drawing/2014/main" id="{E260874D-C856-B7DE-F08E-FC4D3EF7BCE2}"/>
              </a:ext>
            </a:extLst>
          </p:cNvPr>
          <p:cNvSpPr>
            <a:spLocks noGrp="1"/>
          </p:cNvSpPr>
          <p:nvPr>
            <p:ph type="pic" sz="quarter" idx="30" hasCustomPrompt="1"/>
          </p:nvPr>
        </p:nvSpPr>
        <p:spPr>
          <a:xfrm>
            <a:off x="10916944" y="293237"/>
            <a:ext cx="927394" cy="927392"/>
          </a:xfrm>
          <a:prstGeom prst="rect">
            <a:avLst/>
          </a:prstGeom>
        </p:spPr>
        <p:txBody>
          <a:bodyPr wrap="none" anchor="ctr">
            <a:noAutofit/>
          </a:bodyPr>
          <a:lstStyle>
            <a:lvl1pPr marL="0" indent="0" algn="ctr">
              <a:buNone/>
              <a:defRPr sz="1600">
                <a:latin typeface="+mj-lt"/>
              </a:defRPr>
            </a:lvl1pPr>
          </a:lstStyle>
          <a:p>
            <a:r>
              <a:rPr lang="en-US"/>
              <a:t>Add icon/</a:t>
            </a:r>
            <a:br>
              <a:rPr lang="en-US"/>
            </a:br>
            <a:r>
              <a:rPr lang="en-US"/>
              <a:t>logo here</a:t>
            </a:r>
          </a:p>
        </p:txBody>
      </p:sp>
    </p:spTree>
    <p:extLst>
      <p:ext uri="{BB962C8B-B14F-4D97-AF65-F5344CB8AC3E}">
        <p14:creationId xmlns:p14="http://schemas.microsoft.com/office/powerpoint/2010/main" val="3320988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35" presetClass="path" presetSubtype="0" accel="50000" decel="50000" fill="hold" grpId="1" nodeType="withEffect">
                                  <p:stCondLst>
                                    <p:cond delay="500"/>
                                  </p:stCondLst>
                                  <p:childTnLst>
                                    <p:animMotion origin="layout" path="M 0.01966 2.59259E-6 L -1.04167E-6 2.59259E-6 " pathEditMode="relative" rAng="0" ptsTypes="AA">
                                      <p:cBhvr>
                                        <p:cTn id="17" dur="1000" fill="hold"/>
                                        <p:tgtEl>
                                          <p:spTgt spid="15"/>
                                        </p:tgtEl>
                                        <p:attrNameLst>
                                          <p:attrName>ppt_x</p:attrName>
                                          <p:attrName>ppt_y</p:attrName>
                                        </p:attrNameLst>
                                      </p:cBhvr>
                                      <p:rCtr x="-977" y="0"/>
                                    </p:animMotion>
                                  </p:childTnLst>
                                </p:cTn>
                              </p:par>
                              <p:par>
                                <p:cTn id="18" presetID="10" presetClass="entr" presetSubtype="0" fill="hold" grpId="0" nodeType="withEffect">
                                  <p:stCondLst>
                                    <p:cond delay="75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35" presetClass="path" presetSubtype="0" accel="50000" decel="50000" fill="hold" grpId="1" nodeType="withEffect">
                                  <p:stCondLst>
                                    <p:cond delay="750"/>
                                  </p:stCondLst>
                                  <p:childTnLst>
                                    <p:animMotion origin="layout" path="M 0.01966 -2.59259E-6 L -1.04167E-6 -2.59259E-6 " pathEditMode="relative" rAng="0" ptsTypes="AA">
                                      <p:cBhvr>
                                        <p:cTn id="22" dur="1000" fill="hold"/>
                                        <p:tgtEl>
                                          <p:spTgt spid="23"/>
                                        </p:tgtEl>
                                        <p:attrNameLst>
                                          <p:attrName>ppt_x</p:attrName>
                                          <p:attrName>ppt_y</p:attrName>
                                        </p:attrNameLst>
                                      </p:cBhvr>
                                      <p:rCtr x="-977" y="0"/>
                                    </p:animMotion>
                                  </p:childTnLst>
                                </p:cTn>
                              </p:par>
                              <p:par>
                                <p:cTn id="23" presetID="10" presetClass="entr" presetSubtype="0" fill="hold" grpId="0" nodeType="withEffect">
                                  <p:stCondLst>
                                    <p:cond delay="10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35" presetClass="path" presetSubtype="0" accel="50000" decel="50000" fill="hold" grpId="1" nodeType="withEffect">
                                  <p:stCondLst>
                                    <p:cond delay="1000"/>
                                  </p:stCondLst>
                                  <p:childTnLst>
                                    <p:animMotion origin="layout" path="M 0.01966 3.7037E-6 L -1.04167E-6 3.7037E-6 " pathEditMode="relative" rAng="0" ptsTypes="AA">
                                      <p:cBhvr>
                                        <p:cTn id="27" dur="1000" fill="hold"/>
                                        <p:tgtEl>
                                          <p:spTgt spid="24"/>
                                        </p:tgtEl>
                                        <p:attrNameLst>
                                          <p:attrName>ppt_x</p:attrName>
                                          <p:attrName>ppt_y</p:attrName>
                                        </p:attrNameLst>
                                      </p:cBhvr>
                                      <p:rCtr x="-977" y="0"/>
                                    </p:animMotion>
                                  </p:childTnLst>
                                </p:cTn>
                              </p:par>
                              <p:par>
                                <p:cTn id="28" presetID="10" presetClass="entr" presetSubtype="0" fill="hold" grpId="0" nodeType="withEffect">
                                  <p:stCondLst>
                                    <p:cond delay="125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35" presetClass="path" presetSubtype="0" accel="50000" decel="50000" fill="hold" grpId="1" nodeType="withEffect">
                                  <p:stCondLst>
                                    <p:cond delay="1250"/>
                                  </p:stCondLst>
                                  <p:childTnLst>
                                    <p:animMotion origin="layout" path="M 0.01966 4.07407E-6 L -1.04167E-6 4.07407E-6 " pathEditMode="relative" rAng="0" ptsTypes="AA">
                                      <p:cBhvr>
                                        <p:cTn id="32" dur="1000" fill="hold"/>
                                        <p:tgtEl>
                                          <p:spTgt spid="25"/>
                                        </p:tgtEl>
                                        <p:attrNameLst>
                                          <p:attrName>ppt_x</p:attrName>
                                          <p:attrName>ppt_y</p:attrName>
                                        </p:attrNameLst>
                                      </p:cBhvr>
                                      <p:rCtr x="-97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5" grpId="0">
        <p:tmplLst>
          <p:tmpl>
            <p:tnLst>
              <p:par>
                <p:cTn presetID="10" presetClass="entr" presetSubtype="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5" grpId="1"/>
      <p:bldP spid="23" grpId="0">
        <p:tmplLst>
          <p:tmpl>
            <p:tnLst>
              <p:par>
                <p:cTn presetID="10" presetClass="entr" presetSubtype="0" fill="hold" nodeType="withEffect">
                  <p:stCondLst>
                    <p:cond delay="75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3" grpId="1"/>
      <p:bldP spid="24" grpId="0">
        <p:tmplLst>
          <p:tmpl>
            <p:tnLst>
              <p:par>
                <p:cTn presetID="10" presetClass="entr" presetSubtype="0" fill="hold" nodeType="withEffect">
                  <p:stCondLst>
                    <p:cond delay="10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4" grpId="1"/>
      <p:bldP spid="25" grpId="0">
        <p:tmplLst>
          <p:tmpl>
            <p:tnLst>
              <p:par>
                <p:cTn presetID="10" presetClass="entr" presetSubtype="0" fill="hold" nodeType="withEffect">
                  <p:stCondLst>
                    <p:cond delay="125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5" grpId="1"/>
    </p:bldLst>
  </p:timing>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3_Title Only">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886995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Customer story - 5 ">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6CE3599-EC8A-AFA1-92AA-8C8AF057CBE3}"/>
              </a:ext>
            </a:extLst>
          </p:cNvPr>
          <p:cNvSpPr/>
          <p:nvPr userDrawn="1"/>
        </p:nvSpPr>
        <p:spPr bwMode="auto">
          <a:xfrm>
            <a:off x="613811" y="539253"/>
            <a:ext cx="5129764" cy="564234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8" name="Picture Placeholder 56">
            <a:extLst>
              <a:ext uri="{FF2B5EF4-FFF2-40B4-BE49-F238E27FC236}">
                <a16:creationId xmlns:a16="http://schemas.microsoft.com/office/drawing/2014/main" id="{234432EB-E892-EF33-18BC-472C67F64958}"/>
              </a:ext>
            </a:extLst>
          </p:cNvPr>
          <p:cNvSpPr>
            <a:spLocks noGrp="1"/>
          </p:cNvSpPr>
          <p:nvPr>
            <p:ph type="pic" sz="quarter" idx="16" hasCustomPrompt="1"/>
          </p:nvPr>
        </p:nvSpPr>
        <p:spPr>
          <a:xfrm>
            <a:off x="884739" y="654733"/>
            <a:ext cx="1007561" cy="1007561"/>
          </a:xfrm>
          <a:prstGeom prst="rect">
            <a:avLst/>
          </a:prstGeom>
        </p:spPr>
        <p:txBody>
          <a:bodyPr anchor="ctr">
            <a:noAutofit/>
          </a:bodyPr>
          <a:lstStyle>
            <a:lvl1pPr marL="0" indent="0" algn="ctr">
              <a:buNone/>
              <a:defRPr sz="1200">
                <a:latin typeface="+mj-lt"/>
              </a:defRPr>
            </a:lvl1pPr>
          </a:lstStyle>
          <a:p>
            <a:r>
              <a:rPr lang="en-US"/>
              <a:t>Customer Logo</a:t>
            </a:r>
          </a:p>
        </p:txBody>
      </p:sp>
      <p:sp>
        <p:nvSpPr>
          <p:cNvPr id="9" name="Rectangle: Rounded Corners 8">
            <a:extLst>
              <a:ext uri="{FF2B5EF4-FFF2-40B4-BE49-F238E27FC236}">
                <a16:creationId xmlns:a16="http://schemas.microsoft.com/office/drawing/2014/main" id="{B9AC8824-5AEB-8959-8D3B-621F26627B7E}"/>
              </a:ext>
            </a:extLst>
          </p:cNvPr>
          <p:cNvSpPr/>
          <p:nvPr userDrawn="1"/>
        </p:nvSpPr>
        <p:spPr bwMode="auto">
          <a:xfrm>
            <a:off x="501662" y="425311"/>
            <a:ext cx="11101485" cy="5848489"/>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3" name="Text Placeholder 61">
            <a:extLst>
              <a:ext uri="{FF2B5EF4-FFF2-40B4-BE49-F238E27FC236}">
                <a16:creationId xmlns:a16="http://schemas.microsoft.com/office/drawing/2014/main" id="{406D8B0D-9482-1175-E5E5-0E386C10C985}"/>
              </a:ext>
            </a:extLst>
          </p:cNvPr>
          <p:cNvSpPr>
            <a:spLocks noGrp="1"/>
          </p:cNvSpPr>
          <p:nvPr>
            <p:ph type="body" sz="quarter" idx="14" hasCustomPrompt="1"/>
          </p:nvPr>
        </p:nvSpPr>
        <p:spPr>
          <a:xfrm>
            <a:off x="884739" y="1905000"/>
            <a:ext cx="4616175" cy="4013200"/>
          </a:xfrm>
        </p:spPr>
        <p:txBody>
          <a:bodyPr anchor="t">
            <a:noAutofit/>
          </a:bodyPr>
          <a:lstStyle>
            <a:lvl1pPr marL="0" indent="0">
              <a:lnSpc>
                <a:spcPct val="100000"/>
              </a:lnSpc>
              <a:buNone/>
              <a:defRPr kumimoji="0" lang="en-US" sz="2400" b="0" i="0" u="none" strike="noStrike" kern="1200" cap="none" spc="0" normalizeH="0" baseline="0" dirty="0">
                <a:ln>
                  <a:noFill/>
                </a:ln>
                <a:solidFill>
                  <a:schemeClr val="tx1"/>
                </a:solidFill>
                <a:effectLst/>
                <a:uLnTx/>
                <a:uFillTx/>
                <a:latin typeface="Segoe UI Semibold"/>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a:t>Add description here</a:t>
            </a:r>
            <a:endParaRPr lang="en-US"/>
          </a:p>
        </p:txBody>
      </p:sp>
      <p:sp>
        <p:nvSpPr>
          <p:cNvPr id="14" name="Text Placeholder 23">
            <a:extLst>
              <a:ext uri="{FF2B5EF4-FFF2-40B4-BE49-F238E27FC236}">
                <a16:creationId xmlns:a16="http://schemas.microsoft.com/office/drawing/2014/main" id="{72F716FE-8A59-80ED-1368-E514AC668320}"/>
              </a:ext>
            </a:extLst>
          </p:cNvPr>
          <p:cNvSpPr>
            <a:spLocks noGrp="1"/>
          </p:cNvSpPr>
          <p:nvPr>
            <p:ph type="body" sz="quarter" idx="23" hasCustomPrompt="1"/>
          </p:nvPr>
        </p:nvSpPr>
        <p:spPr>
          <a:xfrm>
            <a:off x="528240" y="6460362"/>
            <a:ext cx="8106728" cy="138499"/>
          </a:xfrm>
        </p:spPr>
        <p:txBody>
          <a:bodyPr wrap="square"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spTree>
    <p:extLst>
      <p:ext uri="{BB962C8B-B14F-4D97-AF65-F5344CB8AC3E}">
        <p14:creationId xmlns:p14="http://schemas.microsoft.com/office/powerpoint/2010/main" val="4261704925"/>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Theme 2">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661910"/>
      </p:ext>
    </p:extLst>
  </p:cSld>
  <p:clrMapOvr>
    <a:masterClrMapping/>
  </p:clrMapOvr>
  <p:transition>
    <p:fade/>
  </p:transition>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hank you 3 (Light)">
    <p:spTree>
      <p:nvGrpSpPr>
        <p:cNvPr id="1" name=""/>
        <p:cNvGrpSpPr/>
        <p:nvPr/>
      </p:nvGrpSpPr>
      <p:grpSpPr>
        <a:xfrm>
          <a:off x="0" y="0"/>
          <a:ext cx="0" cy="0"/>
          <a:chOff x="0" y="0"/>
          <a:chExt cx="0" cy="0"/>
        </a:xfrm>
      </p:grpSpPr>
      <p:pic>
        <p:nvPicPr>
          <p:cNvPr id="116" name="Graphic 115">
            <a:extLst>
              <a:ext uri="{FF2B5EF4-FFF2-40B4-BE49-F238E27FC236}">
                <a16:creationId xmlns:a16="http://schemas.microsoft.com/office/drawing/2014/main" id="{3A7E59A8-E0B6-CD05-3DBD-8BC20313735E}"/>
              </a:ext>
            </a:extLst>
          </p:cNvPr>
          <p:cNvPicPr>
            <a:picLocks noChangeAspect="1"/>
          </p:cNvPicPr>
          <p:nvPr userDrawn="1"/>
        </p:nvPicPr>
        <p:blipFill>
          <a:blip r:embed="rId2">
            <a:grayscl/>
            <a:alphaModFix amt="4000"/>
            <a:extLst>
              <a:ext uri="{96DAC541-7B7A-43D3-8B79-37D633B846F1}">
                <asvg:svgBlip xmlns:asvg="http://schemas.microsoft.com/office/drawing/2016/SVG/main" r:embed="rId3"/>
              </a:ext>
            </a:extLst>
          </a:blip>
          <a:srcRect l="42275" r="2049"/>
          <a:stretch>
            <a:fillRect/>
          </a:stretch>
        </p:blipFill>
        <p:spPr>
          <a:xfrm rot="18415104" flipV="1">
            <a:off x="-1625119" y="-1206766"/>
            <a:ext cx="12175124" cy="7556328"/>
          </a:xfrm>
          <a:custGeom>
            <a:avLst/>
            <a:gdLst>
              <a:gd name="connsiteX0" fmla="*/ 0 w 12175124"/>
              <a:gd name="connsiteY0" fmla="*/ 4787786 h 7556328"/>
              <a:gd name="connsiteX1" fmla="*/ 3597176 w 12175124"/>
              <a:gd name="connsiteY1" fmla="*/ 0 h 7556328"/>
              <a:gd name="connsiteX2" fmla="*/ 12175124 w 12175124"/>
              <a:gd name="connsiteY2" fmla="*/ 0 h 7556328"/>
              <a:gd name="connsiteX3" fmla="*/ 6497877 w 12175124"/>
              <a:gd name="connsiteY3" fmla="*/ 7556328 h 7556328"/>
              <a:gd name="connsiteX4" fmla="*/ 3684886 w 12175124"/>
              <a:gd name="connsiteY4" fmla="*/ 7556328 h 755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5124" h="7556328">
                <a:moveTo>
                  <a:pt x="0" y="4787786"/>
                </a:moveTo>
                <a:lnTo>
                  <a:pt x="3597176" y="0"/>
                </a:lnTo>
                <a:lnTo>
                  <a:pt x="12175124" y="0"/>
                </a:lnTo>
                <a:lnTo>
                  <a:pt x="6497877" y="7556328"/>
                </a:lnTo>
                <a:lnTo>
                  <a:pt x="3684886" y="7556328"/>
                </a:lnTo>
                <a:close/>
              </a:path>
            </a:pathLst>
          </a:custGeom>
        </p:spPr>
      </p:pic>
      <p:sp>
        <p:nvSpPr>
          <p:cNvPr id="29" name="Text Placeholder 4">
            <a:extLst>
              <a:ext uri="{FF2B5EF4-FFF2-40B4-BE49-F238E27FC236}">
                <a16:creationId xmlns:a16="http://schemas.microsoft.com/office/drawing/2014/main" id="{ED1427E7-1656-6F99-4DC0-44C3C0980B9B}"/>
              </a:ext>
            </a:extLst>
          </p:cNvPr>
          <p:cNvSpPr>
            <a:spLocks noGrp="1"/>
          </p:cNvSpPr>
          <p:nvPr>
            <p:ph type="body" sz="quarter" idx="12" hasCustomPrompt="1"/>
          </p:nvPr>
        </p:nvSpPr>
        <p:spPr>
          <a:xfrm>
            <a:off x="5007429" y="4442348"/>
            <a:ext cx="6061177" cy="369332"/>
          </a:xfrm>
          <a:noFill/>
        </p:spPr>
        <p:txBody>
          <a:bodyPr wrap="square" lIns="0" tIns="0" rIns="0" bIns="0" anchor="ctr">
            <a:spAutoFit/>
          </a:bodyPr>
          <a:lstStyle>
            <a:lvl1pPr marL="0" indent="0" algn="r">
              <a:spcBef>
                <a:spcPts val="0"/>
              </a:spcBef>
              <a:spcAft>
                <a:spcPts val="0"/>
              </a:spcAft>
              <a:buFont typeface="Arial" panose="020B0604020202020204" pitchFamily="34" charset="0"/>
              <a:buNone/>
              <a:defRPr lang="en-US" sz="2400" kern="1200" spc="0" baseline="0" dirty="0">
                <a:solidFill>
                  <a:srgbClr val="FFFFFF">
                    <a:lumMod val="50000"/>
                  </a:srgbClr>
                </a:solidFill>
                <a:latin typeface="Segoe UI Semibold"/>
                <a:ea typeface="+mn-ea"/>
                <a:cs typeface="Segoe UI" panose="020B0502040204020203" pitchFamily="34" charset="0"/>
              </a:defRPr>
            </a:lvl1pPr>
          </a:lstStyle>
          <a:p>
            <a:pPr marL="0" marR="0" lvl="0" indent="0" algn="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lang="en-US"/>
              <a:t>Speaker name</a:t>
            </a:r>
          </a:p>
        </p:txBody>
      </p:sp>
      <p:sp>
        <p:nvSpPr>
          <p:cNvPr id="30" name="Text Placeholder 3">
            <a:extLst>
              <a:ext uri="{FF2B5EF4-FFF2-40B4-BE49-F238E27FC236}">
                <a16:creationId xmlns:a16="http://schemas.microsoft.com/office/drawing/2014/main" id="{10C2B09A-54BA-8905-D458-3913B0BEA66C}"/>
              </a:ext>
            </a:extLst>
          </p:cNvPr>
          <p:cNvSpPr>
            <a:spLocks noGrp="1"/>
          </p:cNvSpPr>
          <p:nvPr>
            <p:ph type="body" sz="quarter" idx="13" hasCustomPrompt="1"/>
          </p:nvPr>
        </p:nvSpPr>
        <p:spPr>
          <a:xfrm>
            <a:off x="5007429" y="4965568"/>
            <a:ext cx="6061177" cy="307777"/>
          </a:xfrm>
        </p:spPr>
        <p:txBody>
          <a:bodyPr anchor="ctr"/>
          <a:lstStyle>
            <a:lvl1pPr marL="0" indent="0" algn="r">
              <a:buNone/>
              <a:defRPr lang="en-US" sz="2000" kern="1200" spc="0" baseline="0" dirty="0">
                <a:solidFill>
                  <a:srgbClr val="000000"/>
                </a:solidFill>
                <a:latin typeface="+mn-lt"/>
                <a:ea typeface="+mn-ea"/>
                <a:cs typeface="Segoe UI" panose="020B0502040204020203" pitchFamily="34" charset="0"/>
              </a:defRPr>
            </a:lvl1pPr>
          </a:lstStyle>
          <a:p>
            <a:pPr marL="0" marR="0" lvl="0" indent="0" algn="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lang="en-US"/>
              <a:t>Contact information</a:t>
            </a:r>
          </a:p>
        </p:txBody>
      </p:sp>
      <p:sp>
        <p:nvSpPr>
          <p:cNvPr id="2" name="Oval 1">
            <a:extLst>
              <a:ext uri="{FF2B5EF4-FFF2-40B4-BE49-F238E27FC236}">
                <a16:creationId xmlns:a16="http://schemas.microsoft.com/office/drawing/2014/main" id="{328D9C4A-C12F-C5EA-3F38-D34B616769A2}"/>
              </a:ext>
            </a:extLst>
          </p:cNvPr>
          <p:cNvSpPr/>
          <p:nvPr userDrawn="1"/>
        </p:nvSpPr>
        <p:spPr bwMode="auto">
          <a:xfrm>
            <a:off x="5219700" y="2090736"/>
            <a:ext cx="2185566" cy="2185566"/>
          </a:xfrm>
          <a:prstGeom prst="ellipse">
            <a:avLst/>
          </a:prstGeom>
          <a:solidFill>
            <a:schemeClr val="bg1">
              <a:lumMod val="9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Graphic 10" descr="Microsoft Power Platform logo">
            <a:extLst>
              <a:ext uri="{FF2B5EF4-FFF2-40B4-BE49-F238E27FC236}">
                <a16:creationId xmlns:a16="http://schemas.microsoft.com/office/drawing/2014/main" id="{2B08070D-DA45-9E50-5236-87D907B8A4FA}"/>
              </a:ext>
              <a:ext uri="{C183D7F6-B498-43B3-948B-1728B52AA6E4}">
                <adec:decorative xmlns:adec="http://schemas.microsoft.com/office/drawing/2017/decorative" val="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4894" y="597820"/>
            <a:ext cx="3068320" cy="292608"/>
          </a:xfrm>
          <a:prstGeom prst="rect">
            <a:avLst/>
          </a:prstGeom>
        </p:spPr>
      </p:pic>
      <p:sp>
        <p:nvSpPr>
          <p:cNvPr id="12" name="Free-form: Shape 11">
            <a:extLst>
              <a:ext uri="{FF2B5EF4-FFF2-40B4-BE49-F238E27FC236}">
                <a16:creationId xmlns:a16="http://schemas.microsoft.com/office/drawing/2014/main" id="{0F41B74D-A7EF-3B20-7F0D-D067296E9EC6}"/>
              </a:ext>
            </a:extLst>
          </p:cNvPr>
          <p:cNvSpPr/>
          <p:nvPr userDrawn="1"/>
        </p:nvSpPr>
        <p:spPr bwMode="auto">
          <a:xfrm flipH="1" flipV="1">
            <a:off x="2171700" y="0"/>
            <a:ext cx="9715500" cy="5918200"/>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 name="connsiteX0" fmla="*/ 0 w 4343400"/>
              <a:gd name="connsiteY0" fmla="*/ 1473200 h 1473200"/>
              <a:gd name="connsiteX1" fmla="*/ 0 w 4343400"/>
              <a:gd name="connsiteY1" fmla="*/ 0 h 1473200"/>
              <a:gd name="connsiteX2" fmla="*/ 4343400 w 4343400"/>
              <a:gd name="connsiteY2" fmla="*/ 0 h 1473200"/>
            </a:gdLst>
            <a:ahLst/>
            <a:cxnLst>
              <a:cxn ang="0">
                <a:pos x="connsiteX0" y="connsiteY0"/>
              </a:cxn>
              <a:cxn ang="0">
                <a:pos x="connsiteX1" y="connsiteY1"/>
              </a:cxn>
              <a:cxn ang="0">
                <a:pos x="connsiteX2" y="connsiteY2"/>
              </a:cxn>
            </a:cxnLst>
            <a:rect l="l" t="t" r="r" b="b"/>
            <a:pathLst>
              <a:path w="4343400" h="1473200">
                <a:moveTo>
                  <a:pt x="0" y="1473200"/>
                </a:moveTo>
                <a:lnTo>
                  <a:pt x="0" y="0"/>
                </a:lnTo>
                <a:lnTo>
                  <a:pt x="4343400" y="0"/>
                </a:lnTo>
              </a:path>
            </a:pathLst>
          </a:custGeom>
          <a:noFill/>
          <a:ln w="6350" cap="rnd">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3" name="Group 12">
            <a:extLst>
              <a:ext uri="{FF2B5EF4-FFF2-40B4-BE49-F238E27FC236}">
                <a16:creationId xmlns:a16="http://schemas.microsoft.com/office/drawing/2014/main" id="{987DECF0-2825-F323-1C94-7430D87E00E5}"/>
              </a:ext>
            </a:extLst>
          </p:cNvPr>
          <p:cNvGrpSpPr/>
          <p:nvPr userDrawn="1"/>
        </p:nvGrpSpPr>
        <p:grpSpPr>
          <a:xfrm rot="5400000">
            <a:off x="933017" y="5029200"/>
            <a:ext cx="932403" cy="932403"/>
            <a:chOff x="11016820" y="5720920"/>
            <a:chExt cx="870379" cy="870379"/>
          </a:xfrm>
        </p:grpSpPr>
        <p:sp>
          <p:nvSpPr>
            <p:cNvPr id="17" name="Oval 16">
              <a:extLst>
                <a:ext uri="{FF2B5EF4-FFF2-40B4-BE49-F238E27FC236}">
                  <a16:creationId xmlns:a16="http://schemas.microsoft.com/office/drawing/2014/main" id="{CDAB639E-D164-BC8B-4619-40816048398F}"/>
                </a:ext>
              </a:extLst>
            </p:cNvPr>
            <p:cNvSpPr/>
            <p:nvPr/>
          </p:nvSpPr>
          <p:spPr bwMode="auto">
            <a:xfrm>
              <a:off x="11798515"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Oval 17">
              <a:extLst>
                <a:ext uri="{FF2B5EF4-FFF2-40B4-BE49-F238E27FC236}">
                  <a16:creationId xmlns:a16="http://schemas.microsoft.com/office/drawing/2014/main" id="{DD002153-809C-34E9-0578-2AA7C15B1C2C}"/>
                </a:ext>
              </a:extLst>
            </p:cNvPr>
            <p:cNvSpPr/>
            <p:nvPr/>
          </p:nvSpPr>
          <p:spPr bwMode="auto">
            <a:xfrm>
              <a:off x="11798515"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Oval 18">
              <a:extLst>
                <a:ext uri="{FF2B5EF4-FFF2-40B4-BE49-F238E27FC236}">
                  <a16:creationId xmlns:a16="http://schemas.microsoft.com/office/drawing/2014/main" id="{33FEB50E-6B75-3FB6-E975-8BCDE5024C9E}"/>
                </a:ext>
              </a:extLst>
            </p:cNvPr>
            <p:cNvSpPr/>
            <p:nvPr/>
          </p:nvSpPr>
          <p:spPr bwMode="auto">
            <a:xfrm>
              <a:off x="11798515"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3" name="Oval 22">
              <a:extLst>
                <a:ext uri="{FF2B5EF4-FFF2-40B4-BE49-F238E27FC236}">
                  <a16:creationId xmlns:a16="http://schemas.microsoft.com/office/drawing/2014/main" id="{9764DC1F-AABF-35A3-1458-72C9D07C5C2D}"/>
                </a:ext>
              </a:extLst>
            </p:cNvPr>
            <p:cNvSpPr/>
            <p:nvPr/>
          </p:nvSpPr>
          <p:spPr bwMode="auto">
            <a:xfrm>
              <a:off x="11798515"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Oval 23">
              <a:extLst>
                <a:ext uri="{FF2B5EF4-FFF2-40B4-BE49-F238E27FC236}">
                  <a16:creationId xmlns:a16="http://schemas.microsoft.com/office/drawing/2014/main" id="{EB4321EC-BAC3-DA0F-4630-6E6B57E9FA8F}"/>
                </a:ext>
              </a:extLst>
            </p:cNvPr>
            <p:cNvSpPr/>
            <p:nvPr/>
          </p:nvSpPr>
          <p:spPr bwMode="auto">
            <a:xfrm rot="5400000">
              <a:off x="1153795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41A3E2B5-28D3-C2B2-8A09-1BB3097A442D}"/>
                </a:ext>
              </a:extLst>
            </p:cNvPr>
            <p:cNvSpPr/>
            <p:nvPr/>
          </p:nvSpPr>
          <p:spPr bwMode="auto">
            <a:xfrm rot="5400000">
              <a:off x="11277384"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06C83398-8708-BA02-6FAE-3928DB816762}"/>
                </a:ext>
              </a:extLst>
            </p:cNvPr>
            <p:cNvSpPr/>
            <p:nvPr/>
          </p:nvSpPr>
          <p:spPr bwMode="auto">
            <a:xfrm rot="5400000">
              <a:off x="1101682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Oval 32">
              <a:extLst>
                <a:ext uri="{FF2B5EF4-FFF2-40B4-BE49-F238E27FC236}">
                  <a16:creationId xmlns:a16="http://schemas.microsoft.com/office/drawing/2014/main" id="{9DABA7B6-3A8C-9246-13E2-CCA2D76D493E}"/>
                </a:ext>
              </a:extLst>
            </p:cNvPr>
            <p:cNvSpPr/>
            <p:nvPr/>
          </p:nvSpPr>
          <p:spPr bwMode="auto">
            <a:xfrm rot="5400000">
              <a:off x="1153795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3BA4D6B5-4B90-7357-1AC2-8146651B29E3}"/>
                </a:ext>
              </a:extLst>
            </p:cNvPr>
            <p:cNvSpPr/>
            <p:nvPr/>
          </p:nvSpPr>
          <p:spPr bwMode="auto">
            <a:xfrm rot="5400000">
              <a:off x="11277384"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B5F486D6-6932-FA63-AC6B-7D2F304BE77A}"/>
                </a:ext>
              </a:extLst>
            </p:cNvPr>
            <p:cNvSpPr/>
            <p:nvPr/>
          </p:nvSpPr>
          <p:spPr bwMode="auto">
            <a:xfrm rot="5400000">
              <a:off x="11537950"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049B813A-7A86-ED14-2F6C-5DD6BC1D8C2D}"/>
                </a:ext>
              </a:extLst>
            </p:cNvPr>
            <p:cNvSpPr/>
            <p:nvPr/>
          </p:nvSpPr>
          <p:spPr bwMode="auto">
            <a:xfrm rot="5400000">
              <a:off x="1101682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FF4D76DA-8C14-D22D-8350-903159932C33}"/>
                </a:ext>
              </a:extLst>
            </p:cNvPr>
            <p:cNvSpPr/>
            <p:nvPr/>
          </p:nvSpPr>
          <p:spPr bwMode="auto">
            <a:xfrm rot="5400000">
              <a:off x="11537950"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39" name="Text Box 3" descr="This is a copyright notice that should be included on the final slide.">
            <a:extLst>
              <a:ext uri="{FF2B5EF4-FFF2-40B4-BE49-F238E27FC236}">
                <a16:creationId xmlns:a16="http://schemas.microsoft.com/office/drawing/2014/main" id="{23A27302-55F2-1DF8-B450-7D1630FFA97D}"/>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ea typeface="+mn-ea"/>
                <a:cs typeface="Segoe UI" pitchFamily="34" charset="0"/>
              </a:rPr>
              <a:t>© Copyright Microsoft Corporation. All rights reserved. </a:t>
            </a:r>
          </a:p>
        </p:txBody>
      </p:sp>
      <p:grpSp>
        <p:nvGrpSpPr>
          <p:cNvPr id="41" name="Group 40">
            <a:extLst>
              <a:ext uri="{FF2B5EF4-FFF2-40B4-BE49-F238E27FC236}">
                <a16:creationId xmlns:a16="http://schemas.microsoft.com/office/drawing/2014/main" id="{3C47CEF5-4E26-434F-C205-C5D59182A20A}"/>
              </a:ext>
            </a:extLst>
          </p:cNvPr>
          <p:cNvGrpSpPr/>
          <p:nvPr userDrawn="1"/>
        </p:nvGrpSpPr>
        <p:grpSpPr>
          <a:xfrm>
            <a:off x="7536264" y="1533901"/>
            <a:ext cx="4636098" cy="950695"/>
            <a:chOff x="2110257" y="-2186187"/>
            <a:chExt cx="6422153" cy="1316951"/>
          </a:xfrm>
        </p:grpSpPr>
        <p:sp>
          <p:nvSpPr>
            <p:cNvPr id="42" name="Oval 41">
              <a:extLst>
                <a:ext uri="{FF2B5EF4-FFF2-40B4-BE49-F238E27FC236}">
                  <a16:creationId xmlns:a16="http://schemas.microsoft.com/office/drawing/2014/main" id="{85F5C0AB-990D-2F9A-9824-12A661B549A4}"/>
                </a:ext>
              </a:extLst>
            </p:cNvPr>
            <p:cNvSpPr/>
            <p:nvPr/>
          </p:nvSpPr>
          <p:spPr bwMode="auto">
            <a:xfrm rot="16200000" flipH="1">
              <a:off x="5445945"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8CC8D0A2-FC3B-DF70-09D0-8B9E76E48C55}"/>
                </a:ext>
              </a:extLst>
            </p:cNvPr>
            <p:cNvSpPr/>
            <p:nvPr/>
          </p:nvSpPr>
          <p:spPr bwMode="auto">
            <a:xfrm rot="16200000" flipH="1">
              <a:off x="581657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9A9D49D7-29F9-248B-14A7-BBBBEF6CAAE1}"/>
                </a:ext>
              </a:extLst>
            </p:cNvPr>
            <p:cNvSpPr/>
            <p:nvPr/>
          </p:nvSpPr>
          <p:spPr bwMode="auto">
            <a:xfrm rot="16200000" flipH="1">
              <a:off x="618720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B2561DA4-A2CD-FAF3-7040-2E2E3D84BE0C}"/>
                </a:ext>
              </a:extLst>
            </p:cNvPr>
            <p:cNvSpPr/>
            <p:nvPr/>
          </p:nvSpPr>
          <p:spPr bwMode="auto">
            <a:xfrm flipH="1">
              <a:off x="7299105"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9B8C7BF9-CF2E-086F-A931-59D2D6FDE469}"/>
                </a:ext>
              </a:extLst>
            </p:cNvPr>
            <p:cNvSpPr/>
            <p:nvPr/>
          </p:nvSpPr>
          <p:spPr bwMode="auto">
            <a:xfrm rot="16200000" flipH="1">
              <a:off x="766973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E674ABA2-9D9F-1574-0667-BB61EC6450D3}"/>
                </a:ext>
              </a:extLst>
            </p:cNvPr>
            <p:cNvSpPr/>
            <p:nvPr/>
          </p:nvSpPr>
          <p:spPr bwMode="auto">
            <a:xfrm rot="16200000" flipH="1">
              <a:off x="804036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011D13ED-5B08-1E30-A093-88381E410AFC}"/>
                </a:ext>
              </a:extLst>
            </p:cNvPr>
            <p:cNvSpPr/>
            <p:nvPr/>
          </p:nvSpPr>
          <p:spPr bwMode="auto">
            <a:xfrm rot="16200000" flipH="1">
              <a:off x="841100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45994FC4-52D3-CBD4-359A-5C6BC4753B98}"/>
                </a:ext>
              </a:extLst>
            </p:cNvPr>
            <p:cNvSpPr/>
            <p:nvPr/>
          </p:nvSpPr>
          <p:spPr bwMode="auto">
            <a:xfrm flipH="1">
              <a:off x="6928473"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09015457-EA20-56F4-EB5A-4E4A95F4B2F9}"/>
                </a:ext>
              </a:extLst>
            </p:cNvPr>
            <p:cNvSpPr/>
            <p:nvPr/>
          </p:nvSpPr>
          <p:spPr bwMode="auto">
            <a:xfrm flipH="1">
              <a:off x="6557841"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1" name="Oval 50">
              <a:extLst>
                <a:ext uri="{FF2B5EF4-FFF2-40B4-BE49-F238E27FC236}">
                  <a16:creationId xmlns:a16="http://schemas.microsoft.com/office/drawing/2014/main" id="{6B18E8D1-4891-B493-559C-C49D4F4749E3}"/>
                </a:ext>
              </a:extLst>
            </p:cNvPr>
            <p:cNvSpPr/>
            <p:nvPr/>
          </p:nvSpPr>
          <p:spPr bwMode="auto">
            <a:xfrm rot="16200000" flipH="1">
              <a:off x="5445945"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04209FF1-B135-83FD-1F0F-9935EBF19CBA}"/>
                </a:ext>
              </a:extLst>
            </p:cNvPr>
            <p:cNvSpPr/>
            <p:nvPr/>
          </p:nvSpPr>
          <p:spPr bwMode="auto">
            <a:xfrm rot="16200000" flipH="1">
              <a:off x="581657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6D1E3D37-5028-D6E6-BC57-4E0F6530B556}"/>
                </a:ext>
              </a:extLst>
            </p:cNvPr>
            <p:cNvSpPr/>
            <p:nvPr/>
          </p:nvSpPr>
          <p:spPr bwMode="auto">
            <a:xfrm rot="16200000" flipH="1">
              <a:off x="618720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691117A2-350B-A2A8-0C2B-488272516AAC}"/>
                </a:ext>
              </a:extLst>
            </p:cNvPr>
            <p:cNvSpPr/>
            <p:nvPr/>
          </p:nvSpPr>
          <p:spPr bwMode="auto">
            <a:xfrm flipH="1">
              <a:off x="7299105"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B6B779F3-C5D7-85F4-E094-D311373F3123}"/>
                </a:ext>
              </a:extLst>
            </p:cNvPr>
            <p:cNvSpPr/>
            <p:nvPr/>
          </p:nvSpPr>
          <p:spPr bwMode="auto">
            <a:xfrm rot="16200000" flipH="1">
              <a:off x="766973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5C90D65A-9B8D-6ACD-E374-15C1EEB0516F}"/>
                </a:ext>
              </a:extLst>
            </p:cNvPr>
            <p:cNvSpPr/>
            <p:nvPr/>
          </p:nvSpPr>
          <p:spPr bwMode="auto">
            <a:xfrm rot="16200000" flipH="1">
              <a:off x="804036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16A3F3A3-12F8-4A60-C6DA-E8550EE733F3}"/>
                </a:ext>
              </a:extLst>
            </p:cNvPr>
            <p:cNvSpPr/>
            <p:nvPr/>
          </p:nvSpPr>
          <p:spPr bwMode="auto">
            <a:xfrm rot="16200000" flipH="1">
              <a:off x="841100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3778DA2C-346D-E6C4-AA4B-7107C88BB627}"/>
                </a:ext>
              </a:extLst>
            </p:cNvPr>
            <p:cNvSpPr/>
            <p:nvPr/>
          </p:nvSpPr>
          <p:spPr bwMode="auto">
            <a:xfrm flipH="1">
              <a:off x="6928473"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A335053E-8EA8-4A66-B89C-BEB5BE1FB6E8}"/>
                </a:ext>
              </a:extLst>
            </p:cNvPr>
            <p:cNvSpPr/>
            <p:nvPr/>
          </p:nvSpPr>
          <p:spPr bwMode="auto">
            <a:xfrm flipH="1">
              <a:off x="6557841"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E83F58D6-4326-2626-9F49-92570BAC141F}"/>
                </a:ext>
              </a:extLst>
            </p:cNvPr>
            <p:cNvSpPr/>
            <p:nvPr/>
          </p:nvSpPr>
          <p:spPr bwMode="auto">
            <a:xfrm rot="16200000" flipH="1">
              <a:off x="5445945"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9296434F-0FA2-14AA-6625-45E69FDAB767}"/>
                </a:ext>
              </a:extLst>
            </p:cNvPr>
            <p:cNvSpPr/>
            <p:nvPr/>
          </p:nvSpPr>
          <p:spPr bwMode="auto">
            <a:xfrm rot="16200000" flipH="1">
              <a:off x="581657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C7532114-B426-DA63-7BEE-86777BB54061}"/>
                </a:ext>
              </a:extLst>
            </p:cNvPr>
            <p:cNvSpPr/>
            <p:nvPr/>
          </p:nvSpPr>
          <p:spPr bwMode="auto">
            <a:xfrm rot="16200000" flipH="1">
              <a:off x="618720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C3A7092C-212F-3730-A7A6-8C584BAE4283}"/>
                </a:ext>
              </a:extLst>
            </p:cNvPr>
            <p:cNvSpPr/>
            <p:nvPr/>
          </p:nvSpPr>
          <p:spPr bwMode="auto">
            <a:xfrm flipH="1">
              <a:off x="7299105"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612ED967-98EA-7F85-0868-E80276A0BAC9}"/>
                </a:ext>
              </a:extLst>
            </p:cNvPr>
            <p:cNvSpPr/>
            <p:nvPr/>
          </p:nvSpPr>
          <p:spPr bwMode="auto">
            <a:xfrm rot="16200000" flipH="1">
              <a:off x="766973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F251AF1B-67A0-6343-D19A-B9BA44690D42}"/>
                </a:ext>
              </a:extLst>
            </p:cNvPr>
            <p:cNvSpPr/>
            <p:nvPr/>
          </p:nvSpPr>
          <p:spPr bwMode="auto">
            <a:xfrm rot="16200000" flipH="1">
              <a:off x="804036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A036B1FA-9118-7392-802E-F7856BBF7515}"/>
                </a:ext>
              </a:extLst>
            </p:cNvPr>
            <p:cNvSpPr/>
            <p:nvPr/>
          </p:nvSpPr>
          <p:spPr bwMode="auto">
            <a:xfrm rot="16200000" flipH="1">
              <a:off x="841100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41073763-3649-CC03-CBC8-723B2E6792E7}"/>
                </a:ext>
              </a:extLst>
            </p:cNvPr>
            <p:cNvSpPr/>
            <p:nvPr/>
          </p:nvSpPr>
          <p:spPr bwMode="auto">
            <a:xfrm flipH="1">
              <a:off x="6928473"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3A374FDD-BAA4-371C-CC42-BA6EB27DC8D7}"/>
                </a:ext>
              </a:extLst>
            </p:cNvPr>
            <p:cNvSpPr/>
            <p:nvPr/>
          </p:nvSpPr>
          <p:spPr bwMode="auto">
            <a:xfrm flipH="1">
              <a:off x="6557841"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9" name="Oval 68">
              <a:extLst>
                <a:ext uri="{FF2B5EF4-FFF2-40B4-BE49-F238E27FC236}">
                  <a16:creationId xmlns:a16="http://schemas.microsoft.com/office/drawing/2014/main" id="{8FED1891-7910-423A-B412-31C9F6A3F168}"/>
                </a:ext>
              </a:extLst>
            </p:cNvPr>
            <p:cNvSpPr/>
            <p:nvPr/>
          </p:nvSpPr>
          <p:spPr bwMode="auto">
            <a:xfrm rot="16200000" flipH="1">
              <a:off x="5445945"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0" name="Oval 69">
              <a:extLst>
                <a:ext uri="{FF2B5EF4-FFF2-40B4-BE49-F238E27FC236}">
                  <a16:creationId xmlns:a16="http://schemas.microsoft.com/office/drawing/2014/main" id="{4E014EFB-467C-ECCB-7962-C767F03D682D}"/>
                </a:ext>
              </a:extLst>
            </p:cNvPr>
            <p:cNvSpPr/>
            <p:nvPr/>
          </p:nvSpPr>
          <p:spPr bwMode="auto">
            <a:xfrm rot="16200000" flipH="1">
              <a:off x="581657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1" name="Oval 70">
              <a:extLst>
                <a:ext uri="{FF2B5EF4-FFF2-40B4-BE49-F238E27FC236}">
                  <a16:creationId xmlns:a16="http://schemas.microsoft.com/office/drawing/2014/main" id="{C80BB61A-BA3B-0441-BDCE-B312AC39D15F}"/>
                </a:ext>
              </a:extLst>
            </p:cNvPr>
            <p:cNvSpPr/>
            <p:nvPr/>
          </p:nvSpPr>
          <p:spPr bwMode="auto">
            <a:xfrm rot="16200000" flipH="1">
              <a:off x="618720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2" name="Oval 71">
              <a:extLst>
                <a:ext uri="{FF2B5EF4-FFF2-40B4-BE49-F238E27FC236}">
                  <a16:creationId xmlns:a16="http://schemas.microsoft.com/office/drawing/2014/main" id="{9828A16C-4250-F81A-4756-F0BB5781CB09}"/>
                </a:ext>
              </a:extLst>
            </p:cNvPr>
            <p:cNvSpPr/>
            <p:nvPr/>
          </p:nvSpPr>
          <p:spPr bwMode="auto">
            <a:xfrm flipH="1">
              <a:off x="7299105"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Oval 72">
              <a:extLst>
                <a:ext uri="{FF2B5EF4-FFF2-40B4-BE49-F238E27FC236}">
                  <a16:creationId xmlns:a16="http://schemas.microsoft.com/office/drawing/2014/main" id="{69F02B4D-05F2-907F-FA80-146C2407926B}"/>
                </a:ext>
              </a:extLst>
            </p:cNvPr>
            <p:cNvSpPr/>
            <p:nvPr/>
          </p:nvSpPr>
          <p:spPr bwMode="auto">
            <a:xfrm rot="16200000" flipH="1">
              <a:off x="766973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Oval 73">
              <a:extLst>
                <a:ext uri="{FF2B5EF4-FFF2-40B4-BE49-F238E27FC236}">
                  <a16:creationId xmlns:a16="http://schemas.microsoft.com/office/drawing/2014/main" id="{3359AB73-768C-5A56-ADDA-87F0576AB605}"/>
                </a:ext>
              </a:extLst>
            </p:cNvPr>
            <p:cNvSpPr/>
            <p:nvPr/>
          </p:nvSpPr>
          <p:spPr bwMode="auto">
            <a:xfrm rot="16200000" flipH="1">
              <a:off x="804036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5" name="Oval 74">
              <a:extLst>
                <a:ext uri="{FF2B5EF4-FFF2-40B4-BE49-F238E27FC236}">
                  <a16:creationId xmlns:a16="http://schemas.microsoft.com/office/drawing/2014/main" id="{07682A51-2BAE-D9F2-517F-04C7E0CB82BA}"/>
                </a:ext>
              </a:extLst>
            </p:cNvPr>
            <p:cNvSpPr/>
            <p:nvPr/>
          </p:nvSpPr>
          <p:spPr bwMode="auto">
            <a:xfrm rot="16200000" flipH="1">
              <a:off x="841100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6" name="Oval 75">
              <a:extLst>
                <a:ext uri="{FF2B5EF4-FFF2-40B4-BE49-F238E27FC236}">
                  <a16:creationId xmlns:a16="http://schemas.microsoft.com/office/drawing/2014/main" id="{4A25FB99-1C34-2689-DE7D-23F96876F28B}"/>
                </a:ext>
              </a:extLst>
            </p:cNvPr>
            <p:cNvSpPr/>
            <p:nvPr/>
          </p:nvSpPr>
          <p:spPr bwMode="auto">
            <a:xfrm flipH="1">
              <a:off x="6928473"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7" name="Oval 76">
              <a:extLst>
                <a:ext uri="{FF2B5EF4-FFF2-40B4-BE49-F238E27FC236}">
                  <a16:creationId xmlns:a16="http://schemas.microsoft.com/office/drawing/2014/main" id="{976316FF-8C95-5855-6E47-7A2400E4D2E7}"/>
                </a:ext>
              </a:extLst>
            </p:cNvPr>
            <p:cNvSpPr/>
            <p:nvPr/>
          </p:nvSpPr>
          <p:spPr bwMode="auto">
            <a:xfrm flipH="1">
              <a:off x="6557841"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8" name="Oval 77">
              <a:extLst>
                <a:ext uri="{FF2B5EF4-FFF2-40B4-BE49-F238E27FC236}">
                  <a16:creationId xmlns:a16="http://schemas.microsoft.com/office/drawing/2014/main" id="{CD1804F6-8356-8A39-2957-654FFA8EE4EA}"/>
                </a:ext>
              </a:extLst>
            </p:cNvPr>
            <p:cNvSpPr/>
            <p:nvPr/>
          </p:nvSpPr>
          <p:spPr bwMode="auto">
            <a:xfrm rot="16200000" flipH="1">
              <a:off x="211025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Oval 78">
              <a:extLst>
                <a:ext uri="{FF2B5EF4-FFF2-40B4-BE49-F238E27FC236}">
                  <a16:creationId xmlns:a16="http://schemas.microsoft.com/office/drawing/2014/main" id="{697BC876-FF0A-5AAC-5C72-BE0B08F6B307}"/>
                </a:ext>
              </a:extLst>
            </p:cNvPr>
            <p:cNvSpPr/>
            <p:nvPr/>
          </p:nvSpPr>
          <p:spPr bwMode="auto">
            <a:xfrm rot="16200000" flipH="1">
              <a:off x="248088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0" name="Oval 79">
              <a:extLst>
                <a:ext uri="{FF2B5EF4-FFF2-40B4-BE49-F238E27FC236}">
                  <a16:creationId xmlns:a16="http://schemas.microsoft.com/office/drawing/2014/main" id="{71B1C47F-E934-7BF1-A303-81689FCE3BBF}"/>
                </a:ext>
              </a:extLst>
            </p:cNvPr>
            <p:cNvSpPr/>
            <p:nvPr/>
          </p:nvSpPr>
          <p:spPr bwMode="auto">
            <a:xfrm rot="16200000" flipH="1">
              <a:off x="2851521"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1" name="Oval 80">
              <a:extLst>
                <a:ext uri="{FF2B5EF4-FFF2-40B4-BE49-F238E27FC236}">
                  <a16:creationId xmlns:a16="http://schemas.microsoft.com/office/drawing/2014/main" id="{686A8F46-B481-C7BB-3082-D8622C53C252}"/>
                </a:ext>
              </a:extLst>
            </p:cNvPr>
            <p:cNvSpPr/>
            <p:nvPr/>
          </p:nvSpPr>
          <p:spPr bwMode="auto">
            <a:xfrm flipH="1">
              <a:off x="396341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2" name="Oval 81">
              <a:extLst>
                <a:ext uri="{FF2B5EF4-FFF2-40B4-BE49-F238E27FC236}">
                  <a16:creationId xmlns:a16="http://schemas.microsoft.com/office/drawing/2014/main" id="{5BCF7037-DADA-4A96-F7DC-AB443E05FA5C}"/>
                </a:ext>
              </a:extLst>
            </p:cNvPr>
            <p:cNvSpPr/>
            <p:nvPr/>
          </p:nvSpPr>
          <p:spPr bwMode="auto">
            <a:xfrm rot="16200000" flipH="1">
              <a:off x="433404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3" name="Oval 82">
              <a:extLst>
                <a:ext uri="{FF2B5EF4-FFF2-40B4-BE49-F238E27FC236}">
                  <a16:creationId xmlns:a16="http://schemas.microsoft.com/office/drawing/2014/main" id="{AD6D1AA5-7D71-C1CB-C470-378A60914442}"/>
                </a:ext>
              </a:extLst>
            </p:cNvPr>
            <p:cNvSpPr/>
            <p:nvPr/>
          </p:nvSpPr>
          <p:spPr bwMode="auto">
            <a:xfrm rot="16200000" flipH="1">
              <a:off x="4704681"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4" name="Oval 83">
              <a:extLst>
                <a:ext uri="{FF2B5EF4-FFF2-40B4-BE49-F238E27FC236}">
                  <a16:creationId xmlns:a16="http://schemas.microsoft.com/office/drawing/2014/main" id="{77500A5D-B3AA-309C-3D1E-105F945788B7}"/>
                </a:ext>
              </a:extLst>
            </p:cNvPr>
            <p:cNvSpPr/>
            <p:nvPr/>
          </p:nvSpPr>
          <p:spPr bwMode="auto">
            <a:xfrm rot="16200000" flipH="1">
              <a:off x="5075313"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5" name="Oval 84">
              <a:extLst>
                <a:ext uri="{FF2B5EF4-FFF2-40B4-BE49-F238E27FC236}">
                  <a16:creationId xmlns:a16="http://schemas.microsoft.com/office/drawing/2014/main" id="{D7997A35-F408-AE73-AA8E-15EF5E248C92}"/>
                </a:ext>
              </a:extLst>
            </p:cNvPr>
            <p:cNvSpPr/>
            <p:nvPr/>
          </p:nvSpPr>
          <p:spPr bwMode="auto">
            <a:xfrm flipH="1">
              <a:off x="3592785"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6" name="Oval 85">
              <a:extLst>
                <a:ext uri="{FF2B5EF4-FFF2-40B4-BE49-F238E27FC236}">
                  <a16:creationId xmlns:a16="http://schemas.microsoft.com/office/drawing/2014/main" id="{97B6D733-4487-637F-11CF-C9EA4143B76F}"/>
                </a:ext>
              </a:extLst>
            </p:cNvPr>
            <p:cNvSpPr/>
            <p:nvPr/>
          </p:nvSpPr>
          <p:spPr bwMode="auto">
            <a:xfrm flipH="1">
              <a:off x="3222153"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7" name="Oval 86">
              <a:extLst>
                <a:ext uri="{FF2B5EF4-FFF2-40B4-BE49-F238E27FC236}">
                  <a16:creationId xmlns:a16="http://schemas.microsoft.com/office/drawing/2014/main" id="{94CE726B-FFF4-BD97-D30C-5B0898B39919}"/>
                </a:ext>
              </a:extLst>
            </p:cNvPr>
            <p:cNvSpPr/>
            <p:nvPr/>
          </p:nvSpPr>
          <p:spPr bwMode="auto">
            <a:xfrm rot="16200000" flipH="1">
              <a:off x="211025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8" name="Oval 87">
              <a:extLst>
                <a:ext uri="{FF2B5EF4-FFF2-40B4-BE49-F238E27FC236}">
                  <a16:creationId xmlns:a16="http://schemas.microsoft.com/office/drawing/2014/main" id="{7D58717A-C73E-4A61-33DB-0D734732426B}"/>
                </a:ext>
              </a:extLst>
            </p:cNvPr>
            <p:cNvSpPr/>
            <p:nvPr/>
          </p:nvSpPr>
          <p:spPr bwMode="auto">
            <a:xfrm rot="16200000" flipH="1">
              <a:off x="248088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9" name="Oval 88">
              <a:extLst>
                <a:ext uri="{FF2B5EF4-FFF2-40B4-BE49-F238E27FC236}">
                  <a16:creationId xmlns:a16="http://schemas.microsoft.com/office/drawing/2014/main" id="{1EAFAD89-4A4F-F63D-0ECB-810ED30921EC}"/>
                </a:ext>
              </a:extLst>
            </p:cNvPr>
            <p:cNvSpPr/>
            <p:nvPr/>
          </p:nvSpPr>
          <p:spPr bwMode="auto">
            <a:xfrm rot="16200000" flipH="1">
              <a:off x="2851521"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0" name="Oval 89">
              <a:extLst>
                <a:ext uri="{FF2B5EF4-FFF2-40B4-BE49-F238E27FC236}">
                  <a16:creationId xmlns:a16="http://schemas.microsoft.com/office/drawing/2014/main" id="{31DFDC77-6E9C-4015-060B-10E5C49E35D0}"/>
                </a:ext>
              </a:extLst>
            </p:cNvPr>
            <p:cNvSpPr/>
            <p:nvPr/>
          </p:nvSpPr>
          <p:spPr bwMode="auto">
            <a:xfrm flipH="1">
              <a:off x="396341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1" name="Oval 90">
              <a:extLst>
                <a:ext uri="{FF2B5EF4-FFF2-40B4-BE49-F238E27FC236}">
                  <a16:creationId xmlns:a16="http://schemas.microsoft.com/office/drawing/2014/main" id="{CF452185-1B91-EE5D-DC9E-F6E1D4A7A7A9}"/>
                </a:ext>
              </a:extLst>
            </p:cNvPr>
            <p:cNvSpPr/>
            <p:nvPr/>
          </p:nvSpPr>
          <p:spPr bwMode="auto">
            <a:xfrm rot="16200000" flipH="1">
              <a:off x="433404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2" name="Oval 91">
              <a:extLst>
                <a:ext uri="{FF2B5EF4-FFF2-40B4-BE49-F238E27FC236}">
                  <a16:creationId xmlns:a16="http://schemas.microsoft.com/office/drawing/2014/main" id="{17748EFE-0A2B-A83A-D005-BC9D09AE4E02}"/>
                </a:ext>
              </a:extLst>
            </p:cNvPr>
            <p:cNvSpPr/>
            <p:nvPr/>
          </p:nvSpPr>
          <p:spPr bwMode="auto">
            <a:xfrm rot="16200000" flipH="1">
              <a:off x="4704681"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3" name="Oval 92">
              <a:extLst>
                <a:ext uri="{FF2B5EF4-FFF2-40B4-BE49-F238E27FC236}">
                  <a16:creationId xmlns:a16="http://schemas.microsoft.com/office/drawing/2014/main" id="{138668CA-F054-E0EA-D6C2-910ADF8B020F}"/>
                </a:ext>
              </a:extLst>
            </p:cNvPr>
            <p:cNvSpPr/>
            <p:nvPr/>
          </p:nvSpPr>
          <p:spPr bwMode="auto">
            <a:xfrm rot="16200000" flipH="1">
              <a:off x="5075313"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4" name="Oval 93">
              <a:extLst>
                <a:ext uri="{FF2B5EF4-FFF2-40B4-BE49-F238E27FC236}">
                  <a16:creationId xmlns:a16="http://schemas.microsoft.com/office/drawing/2014/main" id="{85DB7F3E-FAB7-FCFC-11EB-E2A53EE8EDFD}"/>
                </a:ext>
              </a:extLst>
            </p:cNvPr>
            <p:cNvSpPr/>
            <p:nvPr/>
          </p:nvSpPr>
          <p:spPr bwMode="auto">
            <a:xfrm flipH="1">
              <a:off x="3592785"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5" name="Oval 94">
              <a:extLst>
                <a:ext uri="{FF2B5EF4-FFF2-40B4-BE49-F238E27FC236}">
                  <a16:creationId xmlns:a16="http://schemas.microsoft.com/office/drawing/2014/main" id="{88B7CBBC-283E-38E4-EE8C-E594B7BAAF7E}"/>
                </a:ext>
              </a:extLst>
            </p:cNvPr>
            <p:cNvSpPr/>
            <p:nvPr/>
          </p:nvSpPr>
          <p:spPr bwMode="auto">
            <a:xfrm flipH="1">
              <a:off x="3222153"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6" name="Oval 95">
              <a:extLst>
                <a:ext uri="{FF2B5EF4-FFF2-40B4-BE49-F238E27FC236}">
                  <a16:creationId xmlns:a16="http://schemas.microsoft.com/office/drawing/2014/main" id="{1B2B4742-47FE-AAE8-AB75-F345D93381BB}"/>
                </a:ext>
              </a:extLst>
            </p:cNvPr>
            <p:cNvSpPr/>
            <p:nvPr/>
          </p:nvSpPr>
          <p:spPr bwMode="auto">
            <a:xfrm rot="16200000" flipH="1">
              <a:off x="211025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7" name="Oval 96">
              <a:extLst>
                <a:ext uri="{FF2B5EF4-FFF2-40B4-BE49-F238E27FC236}">
                  <a16:creationId xmlns:a16="http://schemas.microsoft.com/office/drawing/2014/main" id="{5E08CE76-1221-787E-AA99-3E2E6AEC20A0}"/>
                </a:ext>
              </a:extLst>
            </p:cNvPr>
            <p:cNvSpPr/>
            <p:nvPr/>
          </p:nvSpPr>
          <p:spPr bwMode="auto">
            <a:xfrm rot="16200000" flipH="1">
              <a:off x="248088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8" name="Oval 97">
              <a:extLst>
                <a:ext uri="{FF2B5EF4-FFF2-40B4-BE49-F238E27FC236}">
                  <a16:creationId xmlns:a16="http://schemas.microsoft.com/office/drawing/2014/main" id="{B633EE0B-4B44-00A0-EC81-00D8CE72E24E}"/>
                </a:ext>
              </a:extLst>
            </p:cNvPr>
            <p:cNvSpPr/>
            <p:nvPr/>
          </p:nvSpPr>
          <p:spPr bwMode="auto">
            <a:xfrm rot="16200000" flipH="1">
              <a:off x="2851521"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9" name="Oval 98">
              <a:extLst>
                <a:ext uri="{FF2B5EF4-FFF2-40B4-BE49-F238E27FC236}">
                  <a16:creationId xmlns:a16="http://schemas.microsoft.com/office/drawing/2014/main" id="{B2C4282A-0E57-F3DA-B1B3-E74657C9CF9F}"/>
                </a:ext>
              </a:extLst>
            </p:cNvPr>
            <p:cNvSpPr/>
            <p:nvPr/>
          </p:nvSpPr>
          <p:spPr bwMode="auto">
            <a:xfrm flipH="1">
              <a:off x="396341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0" name="Oval 99">
              <a:extLst>
                <a:ext uri="{FF2B5EF4-FFF2-40B4-BE49-F238E27FC236}">
                  <a16:creationId xmlns:a16="http://schemas.microsoft.com/office/drawing/2014/main" id="{A8D7E182-1229-E958-38C9-EC1269F52A0C}"/>
                </a:ext>
              </a:extLst>
            </p:cNvPr>
            <p:cNvSpPr/>
            <p:nvPr/>
          </p:nvSpPr>
          <p:spPr bwMode="auto">
            <a:xfrm rot="16200000" flipH="1">
              <a:off x="433404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1" name="Oval 100">
              <a:extLst>
                <a:ext uri="{FF2B5EF4-FFF2-40B4-BE49-F238E27FC236}">
                  <a16:creationId xmlns:a16="http://schemas.microsoft.com/office/drawing/2014/main" id="{D9EED7B3-88D9-E868-F290-F95A30153EB4}"/>
                </a:ext>
              </a:extLst>
            </p:cNvPr>
            <p:cNvSpPr/>
            <p:nvPr/>
          </p:nvSpPr>
          <p:spPr bwMode="auto">
            <a:xfrm rot="16200000" flipH="1">
              <a:off x="4704681"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2" name="Oval 101">
              <a:extLst>
                <a:ext uri="{FF2B5EF4-FFF2-40B4-BE49-F238E27FC236}">
                  <a16:creationId xmlns:a16="http://schemas.microsoft.com/office/drawing/2014/main" id="{A5E49765-F8F1-BC30-FD19-4563677004B7}"/>
                </a:ext>
              </a:extLst>
            </p:cNvPr>
            <p:cNvSpPr/>
            <p:nvPr/>
          </p:nvSpPr>
          <p:spPr bwMode="auto">
            <a:xfrm rot="16200000" flipH="1">
              <a:off x="5075313"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3" name="Oval 102">
              <a:extLst>
                <a:ext uri="{FF2B5EF4-FFF2-40B4-BE49-F238E27FC236}">
                  <a16:creationId xmlns:a16="http://schemas.microsoft.com/office/drawing/2014/main" id="{19555EF8-509A-3BC1-5804-7A421197FD14}"/>
                </a:ext>
              </a:extLst>
            </p:cNvPr>
            <p:cNvSpPr/>
            <p:nvPr/>
          </p:nvSpPr>
          <p:spPr bwMode="auto">
            <a:xfrm flipH="1">
              <a:off x="3592785"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4" name="Oval 103">
              <a:extLst>
                <a:ext uri="{FF2B5EF4-FFF2-40B4-BE49-F238E27FC236}">
                  <a16:creationId xmlns:a16="http://schemas.microsoft.com/office/drawing/2014/main" id="{5F332CD8-B317-D8B1-73C4-69BCE8AC9160}"/>
                </a:ext>
              </a:extLst>
            </p:cNvPr>
            <p:cNvSpPr/>
            <p:nvPr/>
          </p:nvSpPr>
          <p:spPr bwMode="auto">
            <a:xfrm flipH="1">
              <a:off x="3222153"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5" name="Oval 104">
              <a:extLst>
                <a:ext uri="{FF2B5EF4-FFF2-40B4-BE49-F238E27FC236}">
                  <a16:creationId xmlns:a16="http://schemas.microsoft.com/office/drawing/2014/main" id="{E35483CB-DB85-8D97-1410-97D711A1933F}"/>
                </a:ext>
              </a:extLst>
            </p:cNvPr>
            <p:cNvSpPr/>
            <p:nvPr/>
          </p:nvSpPr>
          <p:spPr bwMode="auto">
            <a:xfrm rot="16200000" flipH="1">
              <a:off x="211025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6" name="Oval 105">
              <a:extLst>
                <a:ext uri="{FF2B5EF4-FFF2-40B4-BE49-F238E27FC236}">
                  <a16:creationId xmlns:a16="http://schemas.microsoft.com/office/drawing/2014/main" id="{83E05CCD-6AB6-1284-5692-FE3075A7EA0C}"/>
                </a:ext>
              </a:extLst>
            </p:cNvPr>
            <p:cNvSpPr/>
            <p:nvPr/>
          </p:nvSpPr>
          <p:spPr bwMode="auto">
            <a:xfrm rot="16200000" flipH="1">
              <a:off x="248088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7" name="Oval 106">
              <a:extLst>
                <a:ext uri="{FF2B5EF4-FFF2-40B4-BE49-F238E27FC236}">
                  <a16:creationId xmlns:a16="http://schemas.microsoft.com/office/drawing/2014/main" id="{164E278F-A1A5-7C94-CBF9-B070B4F59A85}"/>
                </a:ext>
              </a:extLst>
            </p:cNvPr>
            <p:cNvSpPr/>
            <p:nvPr/>
          </p:nvSpPr>
          <p:spPr bwMode="auto">
            <a:xfrm rot="16200000" flipH="1">
              <a:off x="2851521"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8" name="Oval 107">
              <a:extLst>
                <a:ext uri="{FF2B5EF4-FFF2-40B4-BE49-F238E27FC236}">
                  <a16:creationId xmlns:a16="http://schemas.microsoft.com/office/drawing/2014/main" id="{90C9DA85-89FF-8E64-E13D-5FB5C73A6C5D}"/>
                </a:ext>
              </a:extLst>
            </p:cNvPr>
            <p:cNvSpPr/>
            <p:nvPr/>
          </p:nvSpPr>
          <p:spPr bwMode="auto">
            <a:xfrm flipH="1">
              <a:off x="396341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9" name="Oval 108">
              <a:extLst>
                <a:ext uri="{FF2B5EF4-FFF2-40B4-BE49-F238E27FC236}">
                  <a16:creationId xmlns:a16="http://schemas.microsoft.com/office/drawing/2014/main" id="{BAF7D82C-32D1-C55E-1E83-0B75C464BBFD}"/>
                </a:ext>
              </a:extLst>
            </p:cNvPr>
            <p:cNvSpPr/>
            <p:nvPr/>
          </p:nvSpPr>
          <p:spPr bwMode="auto">
            <a:xfrm rot="16200000" flipH="1">
              <a:off x="433404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0" name="Oval 109">
              <a:extLst>
                <a:ext uri="{FF2B5EF4-FFF2-40B4-BE49-F238E27FC236}">
                  <a16:creationId xmlns:a16="http://schemas.microsoft.com/office/drawing/2014/main" id="{3A35B21D-43A8-2FA7-EE08-99F8CC443016}"/>
                </a:ext>
              </a:extLst>
            </p:cNvPr>
            <p:cNvSpPr/>
            <p:nvPr/>
          </p:nvSpPr>
          <p:spPr bwMode="auto">
            <a:xfrm rot="16200000" flipH="1">
              <a:off x="4704681"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1" name="Oval 110">
              <a:extLst>
                <a:ext uri="{FF2B5EF4-FFF2-40B4-BE49-F238E27FC236}">
                  <a16:creationId xmlns:a16="http://schemas.microsoft.com/office/drawing/2014/main" id="{3EF25148-3009-5BD3-26B2-AD564F818F01}"/>
                </a:ext>
              </a:extLst>
            </p:cNvPr>
            <p:cNvSpPr/>
            <p:nvPr/>
          </p:nvSpPr>
          <p:spPr bwMode="auto">
            <a:xfrm rot="16200000" flipH="1">
              <a:off x="5075313"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2" name="Oval 111">
              <a:extLst>
                <a:ext uri="{FF2B5EF4-FFF2-40B4-BE49-F238E27FC236}">
                  <a16:creationId xmlns:a16="http://schemas.microsoft.com/office/drawing/2014/main" id="{9E44A32A-8EFF-9D5A-CC62-CB6E5C07FFA4}"/>
                </a:ext>
              </a:extLst>
            </p:cNvPr>
            <p:cNvSpPr/>
            <p:nvPr/>
          </p:nvSpPr>
          <p:spPr bwMode="auto">
            <a:xfrm flipH="1">
              <a:off x="3592785"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3" name="Oval 112">
              <a:extLst>
                <a:ext uri="{FF2B5EF4-FFF2-40B4-BE49-F238E27FC236}">
                  <a16:creationId xmlns:a16="http://schemas.microsoft.com/office/drawing/2014/main" id="{8A237C9E-A97B-17DC-BE74-AE292C924D32}"/>
                </a:ext>
              </a:extLst>
            </p:cNvPr>
            <p:cNvSpPr/>
            <p:nvPr/>
          </p:nvSpPr>
          <p:spPr bwMode="auto">
            <a:xfrm flipH="1">
              <a:off x="3222153"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114" name="Free-form: Shape 113">
            <a:extLst>
              <a:ext uri="{FF2B5EF4-FFF2-40B4-BE49-F238E27FC236}">
                <a16:creationId xmlns:a16="http://schemas.microsoft.com/office/drawing/2014/main" id="{2E6C32E4-EB6B-6A10-3124-64148B97C9B2}"/>
              </a:ext>
            </a:extLst>
          </p:cNvPr>
          <p:cNvSpPr/>
          <p:nvPr userDrawn="1"/>
        </p:nvSpPr>
        <p:spPr bwMode="auto">
          <a:xfrm flipH="1" flipV="1">
            <a:off x="9301878" y="0"/>
            <a:ext cx="2890119" cy="1296237"/>
          </a:xfrm>
          <a:custGeom>
            <a:avLst/>
            <a:gdLst>
              <a:gd name="connsiteX0" fmla="*/ 447685 w 3175561"/>
              <a:gd name="connsiteY0" fmla="*/ 0 h 1424260"/>
              <a:gd name="connsiteX1" fmla="*/ 3016378 w 3175561"/>
              <a:gd name="connsiteY1" fmla="*/ 1211388 h 1424260"/>
              <a:gd name="connsiteX2" fmla="*/ 3175561 w 3175561"/>
              <a:gd name="connsiteY2" fmla="*/ 1424260 h 1424260"/>
              <a:gd name="connsiteX3" fmla="*/ 2245404 w 3175561"/>
              <a:gd name="connsiteY3" fmla="*/ 1424260 h 1424260"/>
              <a:gd name="connsiteX4" fmla="*/ 2115220 w 3175561"/>
              <a:gd name="connsiteY4" fmla="*/ 1305941 h 1424260"/>
              <a:gd name="connsiteX5" fmla="*/ 447685 w 3175561"/>
              <a:gd name="connsiteY5" fmla="*/ 707311 h 1424260"/>
              <a:gd name="connsiteX6" fmla="*/ 179649 w 3175561"/>
              <a:gd name="connsiteY6" fmla="*/ 720846 h 1424260"/>
              <a:gd name="connsiteX7" fmla="*/ 0 w 3175561"/>
              <a:gd name="connsiteY7" fmla="*/ 748264 h 1424260"/>
              <a:gd name="connsiteX8" fmla="*/ 0 w 3175561"/>
              <a:gd name="connsiteY8" fmla="*/ 30825 h 1424260"/>
              <a:gd name="connsiteX9" fmla="*/ 107331 w 3175561"/>
              <a:gd name="connsiteY9" fmla="*/ 17187 h 1424260"/>
              <a:gd name="connsiteX10" fmla="*/ 447685 w 3175561"/>
              <a:gd name="connsiteY10" fmla="*/ 0 h 142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5561" h="1424260">
                <a:moveTo>
                  <a:pt x="447685" y="0"/>
                </a:moveTo>
                <a:cubicBezTo>
                  <a:pt x="1481822" y="0"/>
                  <a:pt x="2405820" y="471563"/>
                  <a:pt x="3016378" y="1211388"/>
                </a:cubicBezTo>
                <a:lnTo>
                  <a:pt x="3175561" y="1424260"/>
                </a:lnTo>
                <a:lnTo>
                  <a:pt x="2245404" y="1424260"/>
                </a:lnTo>
                <a:lnTo>
                  <a:pt x="2115220" y="1305941"/>
                </a:lnTo>
                <a:cubicBezTo>
                  <a:pt x="1662065" y="931964"/>
                  <a:pt x="1081110" y="707311"/>
                  <a:pt x="447685" y="707311"/>
                </a:cubicBezTo>
                <a:cubicBezTo>
                  <a:pt x="357196" y="707311"/>
                  <a:pt x="267777" y="711896"/>
                  <a:pt x="179649" y="720846"/>
                </a:cubicBezTo>
                <a:lnTo>
                  <a:pt x="0" y="748264"/>
                </a:lnTo>
                <a:lnTo>
                  <a:pt x="0" y="30825"/>
                </a:lnTo>
                <a:lnTo>
                  <a:pt x="107331" y="17187"/>
                </a:lnTo>
                <a:cubicBezTo>
                  <a:pt x="219237" y="5822"/>
                  <a:pt x="332781" y="0"/>
                  <a:pt x="447685" y="0"/>
                </a:cubicBezTo>
                <a:close/>
              </a:path>
            </a:pathLst>
          </a:custGeom>
          <a:pattFill prst="wdUpDiag">
            <a:fgClr>
              <a:srgbClr val="D8E9F6"/>
            </a:fgClr>
            <a:bgClr>
              <a:schemeClr val="bg1"/>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7" name="Title 116">
            <a:extLst>
              <a:ext uri="{FF2B5EF4-FFF2-40B4-BE49-F238E27FC236}">
                <a16:creationId xmlns:a16="http://schemas.microsoft.com/office/drawing/2014/main" id="{726A0F59-738A-17C3-7A2E-64FBCC1117B8}"/>
              </a:ext>
            </a:extLst>
          </p:cNvPr>
          <p:cNvSpPr>
            <a:spLocks noGrp="1"/>
          </p:cNvSpPr>
          <p:nvPr>
            <p:ph type="title" hasCustomPrompt="1"/>
          </p:nvPr>
        </p:nvSpPr>
        <p:spPr>
          <a:xfrm>
            <a:off x="5007430" y="2880351"/>
            <a:ext cx="6061176" cy="1231106"/>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0" kern="1200" spc="0" baseline="0" dirty="0">
                <a:solidFill>
                  <a:schemeClr val="bg2"/>
                </a:solidFill>
                <a:latin typeface="Segoe UI Semibold"/>
                <a:ea typeface="+mn-ea"/>
                <a:cs typeface="Segoe UI" panose="020B0502040204020203" pitchFamily="34" charset="0"/>
              </a:defRPr>
            </a:lvl1pPr>
          </a:lstStyle>
          <a:p>
            <a:r>
              <a:rPr lang="en-GB"/>
              <a:t>Thank You!</a:t>
            </a:r>
            <a:endParaRPr lang="en-US"/>
          </a:p>
        </p:txBody>
      </p:sp>
    </p:spTree>
    <p:extLst>
      <p:ext uri="{BB962C8B-B14F-4D97-AF65-F5344CB8AC3E}">
        <p14:creationId xmlns:p14="http://schemas.microsoft.com/office/powerpoint/2010/main" val="3450365315"/>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Service Experience">
    <p:spTree>
      <p:nvGrpSpPr>
        <p:cNvPr id="1" name=""/>
        <p:cNvGrpSpPr/>
        <p:nvPr/>
      </p:nvGrpSpPr>
      <p:grpSpPr>
        <a:xfrm>
          <a:off x="0" y="0"/>
          <a:ext cx="0" cy="0"/>
          <a:chOff x="0" y="0"/>
          <a:chExt cx="0" cy="0"/>
        </a:xfrm>
      </p:grpSpPr>
      <p:sp>
        <p:nvSpPr>
          <p:cNvPr id="65" name="Text Placeholder 64">
            <a:extLst>
              <a:ext uri="{FF2B5EF4-FFF2-40B4-BE49-F238E27FC236}">
                <a16:creationId xmlns:a16="http://schemas.microsoft.com/office/drawing/2014/main" id="{1A5378FA-E20A-AEE6-943C-6237A15CE89C}"/>
              </a:ext>
            </a:extLst>
          </p:cNvPr>
          <p:cNvSpPr>
            <a:spLocks noGrp="1"/>
          </p:cNvSpPr>
          <p:nvPr>
            <p:ph type="body" sz="quarter" idx="10"/>
          </p:nvPr>
        </p:nvSpPr>
        <p:spPr>
          <a:xfrm>
            <a:off x="588263" y="1303528"/>
            <a:ext cx="9736094" cy="1719074"/>
          </a:xfrm>
          <a:prstGeom prst="roundRect">
            <a:avLst>
              <a:gd name="adj" fmla="val 7802"/>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marL="0" indent="0" algn="ctr">
              <a:buNone/>
              <a:defRPr kumimoji="0" lang="en-US" sz="2000" b="0" i="0" u="none" strike="noStrike" cap="none" normalizeH="0" dirty="0" smtClean="0">
                <a:ln>
                  <a:noFill/>
                </a:ln>
                <a:solidFill>
                  <a:srgbClr val="F8F8F8"/>
                </a:solidFill>
                <a:effectLst/>
                <a:uLnTx/>
                <a:uFillTx/>
                <a:latin typeface="+mn-lt"/>
              </a:defRPr>
            </a:lvl1pPr>
            <a:lvl2pPr>
              <a:defRPr lang="en-US" sz="1800" dirty="0" smtClean="0">
                <a:solidFill>
                  <a:sysClr val="windowText" lastClr="000000"/>
                </a:solidFill>
              </a:defRPr>
            </a:lvl2pPr>
            <a:lvl3pPr>
              <a:defRPr lang="en-US" sz="1800" dirty="0" smtClean="0">
                <a:solidFill>
                  <a:sysClr val="windowText" lastClr="000000"/>
                </a:solidFill>
              </a:defRPr>
            </a:lvl3pPr>
            <a:lvl4pPr>
              <a:defRPr lang="en-US" sz="1800" dirty="0" smtClean="0">
                <a:solidFill>
                  <a:sysClr val="windowText" lastClr="000000"/>
                </a:solidFill>
              </a:defRPr>
            </a:lvl4pPr>
            <a:lvl5pPr>
              <a:defRPr lang="en-US" sz="1800" dirty="0">
                <a:solidFill>
                  <a:sysClr val="windowText" lastClr="000000"/>
                </a:solidFill>
              </a:defRPr>
            </a:lvl5pPr>
          </a:lstStyle>
          <a:p>
            <a:pPr marL="228600" lvl="0" indent="-228600" defTabSz="932472" fontAlgn="base">
              <a:lnSpc>
                <a:spcPct val="110000"/>
              </a:lnSpc>
              <a:spcBef>
                <a:spcPct val="0"/>
              </a:spcBef>
              <a:spcAft>
                <a:spcPct val="0"/>
              </a:spcAft>
              <a:buSzTx/>
            </a:pPr>
            <a:endParaRPr lang="en-US"/>
          </a:p>
        </p:txBody>
      </p:sp>
      <p:sp>
        <p:nvSpPr>
          <p:cNvPr id="88" name="Text Placeholder 64">
            <a:extLst>
              <a:ext uri="{FF2B5EF4-FFF2-40B4-BE49-F238E27FC236}">
                <a16:creationId xmlns:a16="http://schemas.microsoft.com/office/drawing/2014/main" id="{6C8466A7-95B5-6740-955E-ECB144EDE9B6}"/>
              </a:ext>
            </a:extLst>
          </p:cNvPr>
          <p:cNvSpPr>
            <a:spLocks noGrp="1"/>
          </p:cNvSpPr>
          <p:nvPr>
            <p:ph type="body" sz="quarter" idx="31"/>
          </p:nvPr>
        </p:nvSpPr>
        <p:spPr>
          <a:xfrm>
            <a:off x="799882" y="1515237"/>
            <a:ext cx="9312856" cy="1298449"/>
          </a:xfrm>
          <a:prstGeom prst="roundRect">
            <a:avLst>
              <a:gd name="adj" fmla="val 7802"/>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US" sz="2000" b="0" i="0" u="none" strike="noStrike" cap="none" normalizeH="0" dirty="0" smtClean="0">
                <a:ln>
                  <a:noFill/>
                </a:ln>
                <a:solidFill>
                  <a:srgbClr val="F8F8F8"/>
                </a:solidFill>
                <a:effectLst/>
                <a:uLnTx/>
                <a:uFillTx/>
                <a:latin typeface="Calibri" panose="020F0502020204030204"/>
                <a:cs typeface="Segoe UI" pitchFamily="34" charset="0"/>
              </a:defRPr>
            </a:lvl1pPr>
          </a:lstStyle>
          <a:p>
            <a:pPr marL="0" lvl="0" indent="0" algn="ctr" defTabSz="932472" fontAlgn="base">
              <a:lnSpc>
                <a:spcPct val="110000"/>
              </a:lnSpc>
              <a:spcBef>
                <a:spcPct val="0"/>
              </a:spcBef>
              <a:spcAft>
                <a:spcPct val="0"/>
              </a:spcAft>
              <a:buSzTx/>
              <a:buFont typeface="Arial" panose="020B0604020202020204" pitchFamily="34" charset="0"/>
              <a:buNone/>
            </a:pPr>
            <a:endParaRPr lang="en-US"/>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p:txBody>
          <a:bodyPr/>
          <a:lstStyle/>
          <a:p>
            <a:r>
              <a:rPr lang="en-US"/>
              <a:t>Click to edit Master title style</a:t>
            </a:r>
          </a:p>
        </p:txBody>
      </p:sp>
      <p:sp>
        <p:nvSpPr>
          <p:cNvPr id="75" name="Picture Placeholder 56">
            <a:extLst>
              <a:ext uri="{FF2B5EF4-FFF2-40B4-BE49-F238E27FC236}">
                <a16:creationId xmlns:a16="http://schemas.microsoft.com/office/drawing/2014/main" id="{815DAE2C-3186-2DBD-0901-D9D2DD456A11}"/>
              </a:ext>
            </a:extLst>
          </p:cNvPr>
          <p:cNvSpPr>
            <a:spLocks noGrp="1"/>
          </p:cNvSpPr>
          <p:nvPr userDrawn="1">
            <p:ph type="pic" sz="quarter" idx="25" hasCustomPrompt="1"/>
          </p:nvPr>
        </p:nvSpPr>
        <p:spPr>
          <a:xfrm>
            <a:off x="1523956"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7" name="Picture Placeholder 56">
            <a:extLst>
              <a:ext uri="{FF2B5EF4-FFF2-40B4-BE49-F238E27FC236}">
                <a16:creationId xmlns:a16="http://schemas.microsoft.com/office/drawing/2014/main" id="{6930F3DD-E6FB-AE7B-2F98-F8A54A7AFDEC}"/>
              </a:ext>
            </a:extLst>
          </p:cNvPr>
          <p:cNvSpPr>
            <a:spLocks noGrp="1"/>
          </p:cNvSpPr>
          <p:nvPr userDrawn="1">
            <p:ph type="pic" sz="quarter" idx="26" hasCustomPrompt="1"/>
          </p:nvPr>
        </p:nvSpPr>
        <p:spPr>
          <a:xfrm>
            <a:off x="3349317"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8" name="Picture Placeholder 56">
            <a:extLst>
              <a:ext uri="{FF2B5EF4-FFF2-40B4-BE49-F238E27FC236}">
                <a16:creationId xmlns:a16="http://schemas.microsoft.com/office/drawing/2014/main" id="{CE08CA08-58F3-4EC1-3890-D00E7FCCBCAA}"/>
              </a:ext>
            </a:extLst>
          </p:cNvPr>
          <p:cNvSpPr>
            <a:spLocks noGrp="1"/>
          </p:cNvSpPr>
          <p:nvPr userDrawn="1">
            <p:ph type="pic" sz="quarter" idx="27" hasCustomPrompt="1"/>
          </p:nvPr>
        </p:nvSpPr>
        <p:spPr>
          <a:xfrm>
            <a:off x="5174678"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9" name="Picture Placeholder 56">
            <a:extLst>
              <a:ext uri="{FF2B5EF4-FFF2-40B4-BE49-F238E27FC236}">
                <a16:creationId xmlns:a16="http://schemas.microsoft.com/office/drawing/2014/main" id="{C9D7F5A7-AD7A-540D-1083-37A090BE4869}"/>
              </a:ext>
            </a:extLst>
          </p:cNvPr>
          <p:cNvSpPr>
            <a:spLocks noGrp="1"/>
          </p:cNvSpPr>
          <p:nvPr userDrawn="1">
            <p:ph type="pic" sz="quarter" idx="28" hasCustomPrompt="1"/>
          </p:nvPr>
        </p:nvSpPr>
        <p:spPr>
          <a:xfrm>
            <a:off x="7000039"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80" name="Picture Placeholder 56">
            <a:extLst>
              <a:ext uri="{FF2B5EF4-FFF2-40B4-BE49-F238E27FC236}">
                <a16:creationId xmlns:a16="http://schemas.microsoft.com/office/drawing/2014/main" id="{4FAB11E7-74B5-F506-129D-1D190E7EA688}"/>
              </a:ext>
            </a:extLst>
          </p:cNvPr>
          <p:cNvSpPr>
            <a:spLocks noGrp="1"/>
          </p:cNvSpPr>
          <p:nvPr userDrawn="1">
            <p:ph type="pic" sz="quarter" idx="29" hasCustomPrompt="1"/>
          </p:nvPr>
        </p:nvSpPr>
        <p:spPr>
          <a:xfrm>
            <a:off x="8825401"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81" name="Text Placeholder 64">
            <a:extLst>
              <a:ext uri="{FF2B5EF4-FFF2-40B4-BE49-F238E27FC236}">
                <a16:creationId xmlns:a16="http://schemas.microsoft.com/office/drawing/2014/main" id="{631E6F77-01FB-2800-555A-AC8B02B0832A}"/>
              </a:ext>
            </a:extLst>
          </p:cNvPr>
          <p:cNvSpPr>
            <a:spLocks noGrp="1"/>
          </p:cNvSpPr>
          <p:nvPr userDrawn="1">
            <p:ph type="body" sz="quarter" idx="30"/>
          </p:nvPr>
        </p:nvSpPr>
        <p:spPr>
          <a:xfrm>
            <a:off x="588263" y="3204672"/>
            <a:ext cx="9736094" cy="3363465"/>
          </a:xfrm>
          <a:prstGeom prst="roundRect">
            <a:avLst>
              <a:gd name="adj" fmla="val 396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marL="0" indent="0" algn="ctr">
              <a:buNone/>
              <a:defRPr kumimoji="0" lang="en-US" sz="2000" b="0" i="0" u="none" strike="noStrike" cap="none" normalizeH="0" dirty="0" smtClean="0">
                <a:ln>
                  <a:noFill/>
                </a:ln>
                <a:solidFill>
                  <a:srgbClr val="FAFAFA"/>
                </a:solidFill>
                <a:effectLst/>
                <a:uLnTx/>
                <a:uFillTx/>
                <a:latin typeface="+mn-lt"/>
              </a:defRPr>
            </a:lvl1pPr>
            <a:lvl2pPr>
              <a:defRPr lang="en-US" sz="1800" dirty="0" smtClean="0">
                <a:solidFill>
                  <a:sysClr val="windowText" lastClr="000000"/>
                </a:solidFill>
              </a:defRPr>
            </a:lvl2pPr>
            <a:lvl3pPr>
              <a:defRPr lang="en-US" sz="1800" dirty="0" smtClean="0">
                <a:solidFill>
                  <a:sysClr val="windowText" lastClr="000000"/>
                </a:solidFill>
              </a:defRPr>
            </a:lvl3pPr>
            <a:lvl4pPr>
              <a:defRPr lang="en-US" sz="1800" dirty="0" smtClean="0">
                <a:solidFill>
                  <a:sysClr val="windowText" lastClr="000000"/>
                </a:solidFill>
              </a:defRPr>
            </a:lvl4pPr>
            <a:lvl5pPr>
              <a:defRPr lang="en-US" sz="1800" dirty="0">
                <a:solidFill>
                  <a:sysClr val="windowText" lastClr="000000"/>
                </a:solidFill>
              </a:defRPr>
            </a:lvl5pPr>
          </a:lstStyle>
          <a:p>
            <a:pPr marL="228600" lvl="0" indent="-228600" defTabSz="932472" fontAlgn="base">
              <a:lnSpc>
                <a:spcPct val="110000"/>
              </a:lnSpc>
              <a:spcBef>
                <a:spcPct val="0"/>
              </a:spcBef>
              <a:spcAft>
                <a:spcPct val="0"/>
              </a:spcAft>
              <a:buSzTx/>
            </a:pPr>
            <a:endParaRPr lang="en-US"/>
          </a:p>
        </p:txBody>
      </p:sp>
      <p:sp>
        <p:nvSpPr>
          <p:cNvPr id="89" name="Text Placeholder 64">
            <a:extLst>
              <a:ext uri="{FF2B5EF4-FFF2-40B4-BE49-F238E27FC236}">
                <a16:creationId xmlns:a16="http://schemas.microsoft.com/office/drawing/2014/main" id="{348CC9D6-A879-61D8-076A-EB323D00AD71}"/>
              </a:ext>
            </a:extLst>
          </p:cNvPr>
          <p:cNvSpPr>
            <a:spLocks noGrp="1"/>
          </p:cNvSpPr>
          <p:nvPr userDrawn="1">
            <p:ph type="body" sz="quarter" idx="32"/>
          </p:nvPr>
        </p:nvSpPr>
        <p:spPr>
          <a:xfrm>
            <a:off x="799882" y="3408435"/>
            <a:ext cx="9312856" cy="2955940"/>
          </a:xfrm>
          <a:prstGeom prst="roundRect">
            <a:avLst>
              <a:gd name="adj" fmla="val 3506"/>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US" sz="2000" b="0" i="0" u="none" strike="noStrike" cap="none" normalizeH="0" dirty="0" smtClean="0">
                <a:ln>
                  <a:noFill/>
                </a:ln>
                <a:solidFill>
                  <a:srgbClr val="F9F9F9"/>
                </a:solidFill>
                <a:effectLst/>
                <a:uLnTx/>
                <a:uFillTx/>
                <a:latin typeface="Calibri" panose="020F0502020204030204"/>
                <a:cs typeface="Segoe UI" pitchFamily="34" charset="0"/>
              </a:defRPr>
            </a:lvl1pPr>
          </a:lstStyle>
          <a:p>
            <a:pPr marL="0" lvl="0" indent="0" algn="ctr" defTabSz="932472" fontAlgn="base">
              <a:lnSpc>
                <a:spcPct val="110000"/>
              </a:lnSpc>
              <a:spcBef>
                <a:spcPct val="0"/>
              </a:spcBef>
              <a:spcAft>
                <a:spcPct val="0"/>
              </a:spcAft>
              <a:buSzTx/>
              <a:buFont typeface="Arial" panose="020B0604020202020204" pitchFamily="34" charset="0"/>
              <a:buNone/>
            </a:pPr>
            <a:endParaRPr lang="en-US"/>
          </a:p>
        </p:txBody>
      </p:sp>
      <p:sp>
        <p:nvSpPr>
          <p:cNvPr id="91" name="Text Placeholder 64">
            <a:extLst>
              <a:ext uri="{FF2B5EF4-FFF2-40B4-BE49-F238E27FC236}">
                <a16:creationId xmlns:a16="http://schemas.microsoft.com/office/drawing/2014/main" id="{1FDAB499-40EB-D6F1-2DED-0585C4144F30}"/>
              </a:ext>
            </a:extLst>
          </p:cNvPr>
          <p:cNvSpPr>
            <a:spLocks noGrp="1"/>
          </p:cNvSpPr>
          <p:nvPr userDrawn="1">
            <p:ph type="body" sz="quarter" idx="34"/>
          </p:nvPr>
        </p:nvSpPr>
        <p:spPr>
          <a:xfrm rot="5400000">
            <a:off x="427232" y="3937478"/>
            <a:ext cx="1289124" cy="543824"/>
          </a:xfrm>
          <a:prstGeom prst="round2SameRect">
            <a:avLst>
              <a:gd name="adj1" fmla="val 10570"/>
              <a:gd name="adj2" fmla="val 0"/>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kumimoji="0" lang="en-US" sz="1200" b="1" i="0" u="none" strike="noStrike" cap="all" spc="200" normalizeH="0" dirty="0" smtClean="0">
                <a:ln>
                  <a:noFill/>
                </a:ln>
                <a:solidFill>
                  <a:srgbClr val="7F7F7F"/>
                </a:solidFill>
                <a:effectLst/>
                <a:uLnTx/>
                <a:uFillTx/>
                <a:latin typeface="Segoe UI Semibold" panose="020B0502040204020203" pitchFamily="34" charset="0"/>
                <a:cs typeface="Segoe UI Semibold" panose="020B0502040204020203" pitchFamily="34" charset="0"/>
              </a:defRPr>
            </a:lvl1pPr>
          </a:lstStyle>
          <a:p>
            <a:pPr marL="0" lvl="0" indent="0" algn="ctr" defTabSz="914367">
              <a:lnSpc>
                <a:spcPct val="110000"/>
              </a:lnSpc>
              <a:spcBef>
                <a:spcPts val="0"/>
              </a:spcBef>
              <a:buSzTx/>
              <a:buFontTx/>
              <a:buNone/>
            </a:pPr>
            <a:endParaRPr lang="en-US"/>
          </a:p>
        </p:txBody>
      </p:sp>
      <p:sp>
        <p:nvSpPr>
          <p:cNvPr id="92" name="Text Placeholder 64">
            <a:extLst>
              <a:ext uri="{FF2B5EF4-FFF2-40B4-BE49-F238E27FC236}">
                <a16:creationId xmlns:a16="http://schemas.microsoft.com/office/drawing/2014/main" id="{25E5A691-0B96-F6BE-C533-6AB34C2A6F8C}"/>
              </a:ext>
            </a:extLst>
          </p:cNvPr>
          <p:cNvSpPr>
            <a:spLocks noGrp="1"/>
          </p:cNvSpPr>
          <p:nvPr userDrawn="1">
            <p:ph type="body" sz="quarter" idx="35"/>
          </p:nvPr>
        </p:nvSpPr>
        <p:spPr>
          <a:xfrm rot="5400000">
            <a:off x="427232" y="5340248"/>
            <a:ext cx="1289124" cy="543824"/>
          </a:xfrm>
          <a:prstGeom prst="round2SameRect">
            <a:avLst>
              <a:gd name="adj1" fmla="val 10570"/>
              <a:gd name="adj2" fmla="val 0"/>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kumimoji="0" lang="en-US" sz="1200" b="1" i="0" u="none" strike="noStrike" cap="all" spc="200" normalizeH="0" dirty="0" smtClean="0">
                <a:ln>
                  <a:noFill/>
                </a:ln>
                <a:solidFill>
                  <a:srgbClr val="7F7F7F"/>
                </a:solidFill>
                <a:effectLst/>
                <a:uLnTx/>
                <a:uFillTx/>
                <a:latin typeface="Segoe UI Semibold" panose="020B0502040204020203" pitchFamily="34" charset="0"/>
                <a:cs typeface="Segoe UI Semibold" panose="020B0502040204020203" pitchFamily="34" charset="0"/>
              </a:defRPr>
            </a:lvl1pPr>
          </a:lstStyle>
          <a:p>
            <a:pPr marL="0" lvl="0" indent="0" algn="ctr" defTabSz="914367">
              <a:lnSpc>
                <a:spcPct val="110000"/>
              </a:lnSpc>
              <a:spcBef>
                <a:spcPts val="0"/>
              </a:spcBef>
              <a:buSzTx/>
              <a:buFontTx/>
              <a:buNone/>
            </a:pPr>
            <a:endParaRPr lang="en-US"/>
          </a:p>
        </p:txBody>
      </p:sp>
      <p:sp>
        <p:nvSpPr>
          <p:cNvPr id="105" name="Picture Placeholder 56">
            <a:extLst>
              <a:ext uri="{FF2B5EF4-FFF2-40B4-BE49-F238E27FC236}">
                <a16:creationId xmlns:a16="http://schemas.microsoft.com/office/drawing/2014/main" id="{9E8C9B8F-BEDD-58AC-9B52-F5437B342B1E}"/>
              </a:ext>
            </a:extLst>
          </p:cNvPr>
          <p:cNvSpPr>
            <a:spLocks noGrp="1"/>
          </p:cNvSpPr>
          <p:nvPr userDrawn="1">
            <p:ph type="pic" sz="quarter" idx="45" hasCustomPrompt="1"/>
          </p:nvPr>
        </p:nvSpPr>
        <p:spPr>
          <a:xfrm>
            <a:off x="173560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6" name="Picture Placeholder 56">
            <a:extLst>
              <a:ext uri="{FF2B5EF4-FFF2-40B4-BE49-F238E27FC236}">
                <a16:creationId xmlns:a16="http://schemas.microsoft.com/office/drawing/2014/main" id="{86CE796E-7A0C-5271-48EB-685081BEABB1}"/>
              </a:ext>
            </a:extLst>
          </p:cNvPr>
          <p:cNvSpPr>
            <a:spLocks noGrp="1"/>
          </p:cNvSpPr>
          <p:nvPr userDrawn="1">
            <p:ph type="pic" sz="quarter" idx="46" hasCustomPrompt="1"/>
          </p:nvPr>
        </p:nvSpPr>
        <p:spPr>
          <a:xfrm>
            <a:off x="297054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7" name="Picture Placeholder 56">
            <a:extLst>
              <a:ext uri="{FF2B5EF4-FFF2-40B4-BE49-F238E27FC236}">
                <a16:creationId xmlns:a16="http://schemas.microsoft.com/office/drawing/2014/main" id="{90DADFF7-652B-E770-88A6-B6AAA5AC1380}"/>
              </a:ext>
            </a:extLst>
          </p:cNvPr>
          <p:cNvSpPr>
            <a:spLocks noGrp="1"/>
          </p:cNvSpPr>
          <p:nvPr userDrawn="1">
            <p:ph type="pic" sz="quarter" idx="47" hasCustomPrompt="1"/>
          </p:nvPr>
        </p:nvSpPr>
        <p:spPr>
          <a:xfrm>
            <a:off x="420547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8" name="Picture Placeholder 56">
            <a:extLst>
              <a:ext uri="{FF2B5EF4-FFF2-40B4-BE49-F238E27FC236}">
                <a16:creationId xmlns:a16="http://schemas.microsoft.com/office/drawing/2014/main" id="{9FDD5191-59F9-758B-360C-D452B63F50CF}"/>
              </a:ext>
            </a:extLst>
          </p:cNvPr>
          <p:cNvSpPr>
            <a:spLocks noGrp="1"/>
          </p:cNvSpPr>
          <p:nvPr userDrawn="1">
            <p:ph type="pic" sz="quarter" idx="48" hasCustomPrompt="1"/>
          </p:nvPr>
        </p:nvSpPr>
        <p:spPr>
          <a:xfrm>
            <a:off x="544041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9" name="Picture Placeholder 56">
            <a:extLst>
              <a:ext uri="{FF2B5EF4-FFF2-40B4-BE49-F238E27FC236}">
                <a16:creationId xmlns:a16="http://schemas.microsoft.com/office/drawing/2014/main" id="{E65D5A6B-5940-9C32-993C-69CFEAE16F4D}"/>
              </a:ext>
            </a:extLst>
          </p:cNvPr>
          <p:cNvSpPr>
            <a:spLocks noGrp="1"/>
          </p:cNvSpPr>
          <p:nvPr userDrawn="1">
            <p:ph type="pic" sz="quarter" idx="49" hasCustomPrompt="1"/>
          </p:nvPr>
        </p:nvSpPr>
        <p:spPr>
          <a:xfrm>
            <a:off x="667534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0" name="Picture Placeholder 56">
            <a:extLst>
              <a:ext uri="{FF2B5EF4-FFF2-40B4-BE49-F238E27FC236}">
                <a16:creationId xmlns:a16="http://schemas.microsoft.com/office/drawing/2014/main" id="{3500A3BB-59C7-36A6-6E4C-04961FB1BE62}"/>
              </a:ext>
            </a:extLst>
          </p:cNvPr>
          <p:cNvSpPr>
            <a:spLocks noGrp="1"/>
          </p:cNvSpPr>
          <p:nvPr userDrawn="1">
            <p:ph type="pic" sz="quarter" idx="50" hasCustomPrompt="1"/>
          </p:nvPr>
        </p:nvSpPr>
        <p:spPr>
          <a:xfrm>
            <a:off x="791028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1" name="Picture Placeholder 56">
            <a:extLst>
              <a:ext uri="{FF2B5EF4-FFF2-40B4-BE49-F238E27FC236}">
                <a16:creationId xmlns:a16="http://schemas.microsoft.com/office/drawing/2014/main" id="{70414032-732A-C947-727C-7462B3739F7A}"/>
              </a:ext>
            </a:extLst>
          </p:cNvPr>
          <p:cNvSpPr>
            <a:spLocks noGrp="1"/>
          </p:cNvSpPr>
          <p:nvPr userDrawn="1">
            <p:ph type="pic" sz="quarter" idx="51" hasCustomPrompt="1"/>
          </p:nvPr>
        </p:nvSpPr>
        <p:spPr>
          <a:xfrm>
            <a:off x="9145218"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6" name="Picture Placeholder 56">
            <a:extLst>
              <a:ext uri="{FF2B5EF4-FFF2-40B4-BE49-F238E27FC236}">
                <a16:creationId xmlns:a16="http://schemas.microsoft.com/office/drawing/2014/main" id="{9808DC25-2647-6528-E3A2-DEAA4E130438}"/>
              </a:ext>
            </a:extLst>
          </p:cNvPr>
          <p:cNvSpPr>
            <a:spLocks noGrp="1"/>
          </p:cNvSpPr>
          <p:nvPr userDrawn="1">
            <p:ph type="pic" sz="quarter" idx="56" hasCustomPrompt="1"/>
          </p:nvPr>
        </p:nvSpPr>
        <p:spPr>
          <a:xfrm>
            <a:off x="1970760"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7" name="Picture Placeholder 56">
            <a:extLst>
              <a:ext uri="{FF2B5EF4-FFF2-40B4-BE49-F238E27FC236}">
                <a16:creationId xmlns:a16="http://schemas.microsoft.com/office/drawing/2014/main" id="{99A0E4E2-505F-40AB-B17F-C3533F531719}"/>
              </a:ext>
            </a:extLst>
          </p:cNvPr>
          <p:cNvSpPr>
            <a:spLocks noGrp="1"/>
          </p:cNvSpPr>
          <p:nvPr userDrawn="1">
            <p:ph type="pic" sz="quarter" idx="57" hasCustomPrompt="1"/>
          </p:nvPr>
        </p:nvSpPr>
        <p:spPr>
          <a:xfrm>
            <a:off x="3767132"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8" name="Picture Placeholder 56">
            <a:extLst>
              <a:ext uri="{FF2B5EF4-FFF2-40B4-BE49-F238E27FC236}">
                <a16:creationId xmlns:a16="http://schemas.microsoft.com/office/drawing/2014/main" id="{F56A45FF-258D-6B0F-9286-E9A7D73A0461}"/>
              </a:ext>
            </a:extLst>
          </p:cNvPr>
          <p:cNvSpPr>
            <a:spLocks noGrp="1"/>
          </p:cNvSpPr>
          <p:nvPr userDrawn="1">
            <p:ph type="pic" sz="quarter" idx="58" hasCustomPrompt="1"/>
          </p:nvPr>
        </p:nvSpPr>
        <p:spPr>
          <a:xfrm>
            <a:off x="5563504"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9" name="Picture Placeholder 56">
            <a:extLst>
              <a:ext uri="{FF2B5EF4-FFF2-40B4-BE49-F238E27FC236}">
                <a16:creationId xmlns:a16="http://schemas.microsoft.com/office/drawing/2014/main" id="{636D1123-7C66-1DF0-009B-4D9327656D44}"/>
              </a:ext>
            </a:extLst>
          </p:cNvPr>
          <p:cNvSpPr>
            <a:spLocks noGrp="1"/>
          </p:cNvSpPr>
          <p:nvPr userDrawn="1">
            <p:ph type="pic" sz="quarter" idx="59" hasCustomPrompt="1"/>
          </p:nvPr>
        </p:nvSpPr>
        <p:spPr>
          <a:xfrm>
            <a:off x="7359876"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0" name="Picture Placeholder 56">
            <a:extLst>
              <a:ext uri="{FF2B5EF4-FFF2-40B4-BE49-F238E27FC236}">
                <a16:creationId xmlns:a16="http://schemas.microsoft.com/office/drawing/2014/main" id="{839F2AAD-8EEB-81BD-1861-BBD43C2F7231}"/>
              </a:ext>
            </a:extLst>
          </p:cNvPr>
          <p:cNvSpPr>
            <a:spLocks noGrp="1"/>
          </p:cNvSpPr>
          <p:nvPr userDrawn="1">
            <p:ph type="pic" sz="quarter" idx="60" hasCustomPrompt="1"/>
          </p:nvPr>
        </p:nvSpPr>
        <p:spPr>
          <a:xfrm>
            <a:off x="8586036" y="5123301"/>
            <a:ext cx="1398753"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5" name="Picture Placeholder 56">
            <a:extLst>
              <a:ext uri="{FF2B5EF4-FFF2-40B4-BE49-F238E27FC236}">
                <a16:creationId xmlns:a16="http://schemas.microsoft.com/office/drawing/2014/main" id="{15C311E6-0EBF-A309-C7FC-58B3B017429A}"/>
              </a:ext>
            </a:extLst>
          </p:cNvPr>
          <p:cNvSpPr>
            <a:spLocks noGrp="1"/>
          </p:cNvSpPr>
          <p:nvPr>
            <p:ph type="pic" sz="quarter" idx="63" hasCustomPrompt="1"/>
          </p:nvPr>
        </p:nvSpPr>
        <p:spPr>
          <a:xfrm>
            <a:off x="10807553" y="354281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8" name="Picture Placeholder 56">
            <a:extLst>
              <a:ext uri="{FF2B5EF4-FFF2-40B4-BE49-F238E27FC236}">
                <a16:creationId xmlns:a16="http://schemas.microsoft.com/office/drawing/2014/main" id="{83D49837-199A-99B0-1A46-C7E28E26F880}"/>
              </a:ext>
            </a:extLst>
          </p:cNvPr>
          <p:cNvSpPr>
            <a:spLocks noGrp="1"/>
          </p:cNvSpPr>
          <p:nvPr>
            <p:ph type="pic" sz="quarter" idx="66" hasCustomPrompt="1"/>
          </p:nvPr>
        </p:nvSpPr>
        <p:spPr>
          <a:xfrm>
            <a:off x="10807553" y="5651500"/>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31" name="Text Placeholder 130">
            <a:extLst>
              <a:ext uri="{FF2B5EF4-FFF2-40B4-BE49-F238E27FC236}">
                <a16:creationId xmlns:a16="http://schemas.microsoft.com/office/drawing/2014/main" id="{8E8F3A8C-4965-7B08-A459-A80D02E1B91B}"/>
              </a:ext>
            </a:extLst>
          </p:cNvPr>
          <p:cNvSpPr>
            <a:spLocks noGrp="1"/>
          </p:cNvSpPr>
          <p:nvPr>
            <p:ph type="body" sz="quarter" idx="67"/>
          </p:nvPr>
        </p:nvSpPr>
        <p:spPr>
          <a:xfrm>
            <a:off x="2792636"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4" name="Text Placeholder 130">
            <a:extLst>
              <a:ext uri="{FF2B5EF4-FFF2-40B4-BE49-F238E27FC236}">
                <a16:creationId xmlns:a16="http://schemas.microsoft.com/office/drawing/2014/main" id="{272E9F8F-3BEB-8A88-788D-B988CA634369}"/>
              </a:ext>
            </a:extLst>
          </p:cNvPr>
          <p:cNvSpPr>
            <a:spLocks noGrp="1"/>
          </p:cNvSpPr>
          <p:nvPr>
            <p:ph type="body" sz="quarter" idx="68"/>
          </p:nvPr>
        </p:nvSpPr>
        <p:spPr>
          <a:xfrm>
            <a:off x="4617997"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5" name="Text Placeholder 130">
            <a:extLst>
              <a:ext uri="{FF2B5EF4-FFF2-40B4-BE49-F238E27FC236}">
                <a16:creationId xmlns:a16="http://schemas.microsoft.com/office/drawing/2014/main" id="{26154540-F4D7-0CB2-7414-A3351D18B818}"/>
              </a:ext>
            </a:extLst>
          </p:cNvPr>
          <p:cNvSpPr>
            <a:spLocks noGrp="1"/>
          </p:cNvSpPr>
          <p:nvPr>
            <p:ph type="body" sz="quarter" idx="69"/>
          </p:nvPr>
        </p:nvSpPr>
        <p:spPr>
          <a:xfrm>
            <a:off x="967275"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6" name="Text Placeholder 130">
            <a:extLst>
              <a:ext uri="{FF2B5EF4-FFF2-40B4-BE49-F238E27FC236}">
                <a16:creationId xmlns:a16="http://schemas.microsoft.com/office/drawing/2014/main" id="{40074630-6D82-B22B-E19B-1BD2DBA8C980}"/>
              </a:ext>
            </a:extLst>
          </p:cNvPr>
          <p:cNvSpPr>
            <a:spLocks noGrp="1"/>
          </p:cNvSpPr>
          <p:nvPr>
            <p:ph type="body" sz="quarter" idx="70"/>
          </p:nvPr>
        </p:nvSpPr>
        <p:spPr>
          <a:xfrm>
            <a:off x="6443358"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7" name="Text Placeholder 130">
            <a:extLst>
              <a:ext uri="{FF2B5EF4-FFF2-40B4-BE49-F238E27FC236}">
                <a16:creationId xmlns:a16="http://schemas.microsoft.com/office/drawing/2014/main" id="{6FC17F1B-0B4B-8D86-E554-F321477865AB}"/>
              </a:ext>
            </a:extLst>
          </p:cNvPr>
          <p:cNvSpPr>
            <a:spLocks noGrp="1"/>
          </p:cNvSpPr>
          <p:nvPr>
            <p:ph type="body" sz="quarter" idx="71"/>
          </p:nvPr>
        </p:nvSpPr>
        <p:spPr>
          <a:xfrm>
            <a:off x="8268720"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8" name="Text Placeholder 130">
            <a:extLst>
              <a:ext uri="{FF2B5EF4-FFF2-40B4-BE49-F238E27FC236}">
                <a16:creationId xmlns:a16="http://schemas.microsoft.com/office/drawing/2014/main" id="{95D346BD-EFCF-6E95-BECC-5C22596B6D93}"/>
              </a:ext>
            </a:extLst>
          </p:cNvPr>
          <p:cNvSpPr>
            <a:spLocks noGrp="1"/>
          </p:cNvSpPr>
          <p:nvPr>
            <p:ph type="body" sz="quarter" idx="72"/>
          </p:nvPr>
        </p:nvSpPr>
        <p:spPr>
          <a:xfrm>
            <a:off x="147436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9" name="Text Placeholder 130">
            <a:extLst>
              <a:ext uri="{FF2B5EF4-FFF2-40B4-BE49-F238E27FC236}">
                <a16:creationId xmlns:a16="http://schemas.microsoft.com/office/drawing/2014/main" id="{A6CF814F-7789-8C24-D45B-754078124A49}"/>
              </a:ext>
            </a:extLst>
          </p:cNvPr>
          <p:cNvSpPr>
            <a:spLocks noGrp="1"/>
          </p:cNvSpPr>
          <p:nvPr>
            <p:ph type="body" sz="quarter" idx="73"/>
          </p:nvPr>
        </p:nvSpPr>
        <p:spPr>
          <a:xfrm>
            <a:off x="270929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0" name="Text Placeholder 130">
            <a:extLst>
              <a:ext uri="{FF2B5EF4-FFF2-40B4-BE49-F238E27FC236}">
                <a16:creationId xmlns:a16="http://schemas.microsoft.com/office/drawing/2014/main" id="{D9CD112F-A6CF-FA11-A9F2-4D9FD70DD473}"/>
              </a:ext>
            </a:extLst>
          </p:cNvPr>
          <p:cNvSpPr>
            <a:spLocks noGrp="1"/>
          </p:cNvSpPr>
          <p:nvPr>
            <p:ph type="body" sz="quarter" idx="74"/>
          </p:nvPr>
        </p:nvSpPr>
        <p:spPr>
          <a:xfrm>
            <a:off x="394423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1" name="Text Placeholder 130">
            <a:extLst>
              <a:ext uri="{FF2B5EF4-FFF2-40B4-BE49-F238E27FC236}">
                <a16:creationId xmlns:a16="http://schemas.microsoft.com/office/drawing/2014/main" id="{817F3721-1024-A4E8-F5FB-13C6743C550C}"/>
              </a:ext>
            </a:extLst>
          </p:cNvPr>
          <p:cNvSpPr>
            <a:spLocks noGrp="1"/>
          </p:cNvSpPr>
          <p:nvPr>
            <p:ph type="body" sz="quarter" idx="75"/>
          </p:nvPr>
        </p:nvSpPr>
        <p:spPr>
          <a:xfrm>
            <a:off x="517916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3" name="Text Placeholder 130">
            <a:extLst>
              <a:ext uri="{FF2B5EF4-FFF2-40B4-BE49-F238E27FC236}">
                <a16:creationId xmlns:a16="http://schemas.microsoft.com/office/drawing/2014/main" id="{17A5DA22-6139-D033-5842-73063563161A}"/>
              </a:ext>
            </a:extLst>
          </p:cNvPr>
          <p:cNvSpPr>
            <a:spLocks noGrp="1"/>
          </p:cNvSpPr>
          <p:nvPr>
            <p:ph type="body" sz="quarter" idx="76"/>
          </p:nvPr>
        </p:nvSpPr>
        <p:spPr>
          <a:xfrm>
            <a:off x="641410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4" name="Text Placeholder 130">
            <a:extLst>
              <a:ext uri="{FF2B5EF4-FFF2-40B4-BE49-F238E27FC236}">
                <a16:creationId xmlns:a16="http://schemas.microsoft.com/office/drawing/2014/main" id="{1FD3FBC3-B29E-DD2A-5B9B-09E1D0F0C692}"/>
              </a:ext>
            </a:extLst>
          </p:cNvPr>
          <p:cNvSpPr>
            <a:spLocks noGrp="1"/>
          </p:cNvSpPr>
          <p:nvPr>
            <p:ph type="body" sz="quarter" idx="77"/>
          </p:nvPr>
        </p:nvSpPr>
        <p:spPr>
          <a:xfrm>
            <a:off x="764903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5" name="Text Placeholder 130">
            <a:extLst>
              <a:ext uri="{FF2B5EF4-FFF2-40B4-BE49-F238E27FC236}">
                <a16:creationId xmlns:a16="http://schemas.microsoft.com/office/drawing/2014/main" id="{52DE49F7-3439-7AC3-6449-D71A0F2C0EA0}"/>
              </a:ext>
            </a:extLst>
          </p:cNvPr>
          <p:cNvSpPr>
            <a:spLocks noGrp="1"/>
          </p:cNvSpPr>
          <p:nvPr>
            <p:ph type="body" sz="quarter" idx="78"/>
          </p:nvPr>
        </p:nvSpPr>
        <p:spPr>
          <a:xfrm>
            <a:off x="8883973"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6" name="Text Placeholder 130">
            <a:extLst>
              <a:ext uri="{FF2B5EF4-FFF2-40B4-BE49-F238E27FC236}">
                <a16:creationId xmlns:a16="http://schemas.microsoft.com/office/drawing/2014/main" id="{6785F2BD-DC91-97F4-C6D8-13E85E5AA809}"/>
              </a:ext>
            </a:extLst>
          </p:cNvPr>
          <p:cNvSpPr>
            <a:spLocks noGrp="1"/>
          </p:cNvSpPr>
          <p:nvPr>
            <p:ph type="body" sz="quarter" idx="79"/>
          </p:nvPr>
        </p:nvSpPr>
        <p:spPr>
          <a:xfrm>
            <a:off x="1474364"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7" name="Text Placeholder 130">
            <a:extLst>
              <a:ext uri="{FF2B5EF4-FFF2-40B4-BE49-F238E27FC236}">
                <a16:creationId xmlns:a16="http://schemas.microsoft.com/office/drawing/2014/main" id="{585E728A-5488-61D6-A5B3-E86D66DED4E0}"/>
              </a:ext>
            </a:extLst>
          </p:cNvPr>
          <p:cNvSpPr>
            <a:spLocks noGrp="1"/>
          </p:cNvSpPr>
          <p:nvPr>
            <p:ph type="body" sz="quarter" idx="80"/>
          </p:nvPr>
        </p:nvSpPr>
        <p:spPr>
          <a:xfrm>
            <a:off x="3270736"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8" name="Text Placeholder 130">
            <a:extLst>
              <a:ext uri="{FF2B5EF4-FFF2-40B4-BE49-F238E27FC236}">
                <a16:creationId xmlns:a16="http://schemas.microsoft.com/office/drawing/2014/main" id="{49F66A41-4831-0333-EDE9-4EF664FC4DA1}"/>
              </a:ext>
            </a:extLst>
          </p:cNvPr>
          <p:cNvSpPr>
            <a:spLocks noGrp="1"/>
          </p:cNvSpPr>
          <p:nvPr>
            <p:ph type="body" sz="quarter" idx="81"/>
          </p:nvPr>
        </p:nvSpPr>
        <p:spPr>
          <a:xfrm>
            <a:off x="5067108"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9" name="Text Placeholder 130">
            <a:extLst>
              <a:ext uri="{FF2B5EF4-FFF2-40B4-BE49-F238E27FC236}">
                <a16:creationId xmlns:a16="http://schemas.microsoft.com/office/drawing/2014/main" id="{4F15F3B8-FACA-114B-A72D-D41C9DC6F09C}"/>
              </a:ext>
            </a:extLst>
          </p:cNvPr>
          <p:cNvSpPr>
            <a:spLocks noGrp="1"/>
          </p:cNvSpPr>
          <p:nvPr>
            <p:ph type="body" sz="quarter" idx="82"/>
          </p:nvPr>
        </p:nvSpPr>
        <p:spPr>
          <a:xfrm>
            <a:off x="6863481"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0" name="Text Placeholder 130">
            <a:extLst>
              <a:ext uri="{FF2B5EF4-FFF2-40B4-BE49-F238E27FC236}">
                <a16:creationId xmlns:a16="http://schemas.microsoft.com/office/drawing/2014/main" id="{C0ACD9A0-F1DA-42B8-B346-F4659AFA6038}"/>
              </a:ext>
            </a:extLst>
          </p:cNvPr>
          <p:cNvSpPr>
            <a:spLocks noGrp="1"/>
          </p:cNvSpPr>
          <p:nvPr>
            <p:ph type="body" sz="quarter" idx="83"/>
          </p:nvPr>
        </p:nvSpPr>
        <p:spPr>
          <a:xfrm rot="16200000">
            <a:off x="427232" y="5421891"/>
            <a:ext cx="1289124" cy="380538"/>
          </a:xfrm>
          <a:solidFill>
            <a:srgbClr val="7F7F7F"/>
          </a:solidFill>
        </p:spPr>
        <p:txBody>
          <a:bodyPr anchor="ctr"/>
          <a:lstStyle>
            <a:lvl1pPr marL="0" indent="0" algn="ctr">
              <a:buNone/>
              <a:defRPr lang="en-US" sz="1200" kern="1200" cap="all" spc="200" baseline="0" dirty="0" smtClean="0">
                <a:solidFill>
                  <a:schemeClr val="bg1"/>
                </a:solidFill>
                <a:latin typeface="+mj-lt"/>
                <a:ea typeface="+mn-ea"/>
                <a:cs typeface="+mn-cs"/>
              </a:defRPr>
            </a:lvl1pPr>
          </a:lstStyle>
          <a:p>
            <a:pPr lvl="0"/>
            <a:endParaRPr lang="en-US"/>
          </a:p>
        </p:txBody>
      </p:sp>
      <p:sp>
        <p:nvSpPr>
          <p:cNvPr id="151" name="Text Placeholder 130">
            <a:extLst>
              <a:ext uri="{FF2B5EF4-FFF2-40B4-BE49-F238E27FC236}">
                <a16:creationId xmlns:a16="http://schemas.microsoft.com/office/drawing/2014/main" id="{C519E704-F352-286C-187F-06133EE880CE}"/>
              </a:ext>
            </a:extLst>
          </p:cNvPr>
          <p:cNvSpPr>
            <a:spLocks noGrp="1"/>
          </p:cNvSpPr>
          <p:nvPr>
            <p:ph type="body" sz="quarter" idx="84"/>
          </p:nvPr>
        </p:nvSpPr>
        <p:spPr>
          <a:xfrm rot="16200000">
            <a:off x="427232" y="4019121"/>
            <a:ext cx="1289124" cy="380538"/>
          </a:xfrm>
          <a:solidFill>
            <a:srgbClr val="7F7F7F"/>
          </a:solidFill>
        </p:spPr>
        <p:txBody>
          <a:bodyPr anchor="ctr"/>
          <a:lstStyle>
            <a:lvl1pPr marL="0" indent="0" algn="ctr">
              <a:buNone/>
              <a:defRPr lang="en-US" sz="1200" kern="1200" cap="all" spc="200" baseline="0" dirty="0" smtClean="0">
                <a:solidFill>
                  <a:schemeClr val="bg1"/>
                </a:solidFill>
                <a:latin typeface="+mj-lt"/>
                <a:ea typeface="+mn-ea"/>
                <a:cs typeface="+mn-cs"/>
              </a:defRPr>
            </a:lvl1pPr>
          </a:lstStyle>
          <a:p>
            <a:pPr lvl="0"/>
            <a:endParaRPr lang="en-US"/>
          </a:p>
        </p:txBody>
      </p:sp>
      <p:sp>
        <p:nvSpPr>
          <p:cNvPr id="152" name="Text Placeholder 130">
            <a:extLst>
              <a:ext uri="{FF2B5EF4-FFF2-40B4-BE49-F238E27FC236}">
                <a16:creationId xmlns:a16="http://schemas.microsoft.com/office/drawing/2014/main" id="{759E6BCC-B4BB-984F-59D3-8C319B099C39}"/>
              </a:ext>
            </a:extLst>
          </p:cNvPr>
          <p:cNvSpPr>
            <a:spLocks noGrp="1"/>
          </p:cNvSpPr>
          <p:nvPr>
            <p:ph type="body" sz="quarter" idx="85"/>
          </p:nvPr>
        </p:nvSpPr>
        <p:spPr>
          <a:xfrm>
            <a:off x="4540395" y="3296596"/>
            <a:ext cx="1831830" cy="246221"/>
          </a:xfrm>
          <a:solidFill>
            <a:srgbClr val="F7F8F9"/>
          </a:solidFill>
        </p:spPr>
        <p:txBody>
          <a:bodyPr/>
          <a:lstStyle>
            <a:lvl1pPr marL="0" indent="0" algn="ctr">
              <a:buNone/>
              <a:defRPr lang="en-US" sz="1600" kern="1200" spc="0" baseline="0" dirty="0" smtClean="0">
                <a:solidFill>
                  <a:schemeClr val="bg2"/>
                </a:solidFill>
                <a:latin typeface="+mj-lt"/>
                <a:ea typeface="+mn-ea"/>
                <a:cs typeface="+mn-cs"/>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53" name="Text Placeholder 130">
            <a:extLst>
              <a:ext uri="{FF2B5EF4-FFF2-40B4-BE49-F238E27FC236}">
                <a16:creationId xmlns:a16="http://schemas.microsoft.com/office/drawing/2014/main" id="{3DBC576F-D323-8E20-63EF-14A1799F3C77}"/>
              </a:ext>
            </a:extLst>
          </p:cNvPr>
          <p:cNvSpPr>
            <a:spLocks noGrp="1"/>
          </p:cNvSpPr>
          <p:nvPr>
            <p:ph type="body" sz="quarter" idx="86"/>
          </p:nvPr>
        </p:nvSpPr>
        <p:spPr>
          <a:xfrm>
            <a:off x="4540395" y="1390604"/>
            <a:ext cx="1831830" cy="246221"/>
          </a:xfrm>
          <a:solidFill>
            <a:srgbClr val="F7F8F9"/>
          </a:solidFill>
        </p:spPr>
        <p:txBody>
          <a:bodyPr/>
          <a:lstStyle>
            <a:lvl1pPr marL="0" indent="0" algn="ctr">
              <a:buNone/>
              <a:defRPr lang="en-US" sz="1600" kern="1200" spc="0" baseline="0" dirty="0" smtClean="0">
                <a:solidFill>
                  <a:schemeClr val="bg2"/>
                </a:solidFill>
                <a:latin typeface="+mj-lt"/>
                <a:ea typeface="+mn-ea"/>
                <a:cs typeface="+mn-cs"/>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54" name="Text Placeholder 130">
            <a:extLst>
              <a:ext uri="{FF2B5EF4-FFF2-40B4-BE49-F238E27FC236}">
                <a16:creationId xmlns:a16="http://schemas.microsoft.com/office/drawing/2014/main" id="{0CC0519A-3FBA-7B17-A350-5BD8EB2E48FA}"/>
              </a:ext>
            </a:extLst>
          </p:cNvPr>
          <p:cNvSpPr>
            <a:spLocks noGrp="1"/>
          </p:cNvSpPr>
          <p:nvPr>
            <p:ph type="body" sz="quarter" idx="87"/>
          </p:nvPr>
        </p:nvSpPr>
        <p:spPr>
          <a:xfrm>
            <a:off x="10510534" y="3254232"/>
            <a:ext cx="1172364"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5" name="Text Placeholder 130">
            <a:extLst>
              <a:ext uri="{FF2B5EF4-FFF2-40B4-BE49-F238E27FC236}">
                <a16:creationId xmlns:a16="http://schemas.microsoft.com/office/drawing/2014/main" id="{3239A6BB-C497-4438-3D99-A6B9F463EAB1}"/>
              </a:ext>
            </a:extLst>
          </p:cNvPr>
          <p:cNvSpPr>
            <a:spLocks noGrp="1"/>
          </p:cNvSpPr>
          <p:nvPr>
            <p:ph type="body" sz="quarter" idx="88"/>
          </p:nvPr>
        </p:nvSpPr>
        <p:spPr>
          <a:xfrm>
            <a:off x="10510534" y="6331411"/>
            <a:ext cx="1172364"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6" name="Text Placeholder 130">
            <a:extLst>
              <a:ext uri="{FF2B5EF4-FFF2-40B4-BE49-F238E27FC236}">
                <a16:creationId xmlns:a16="http://schemas.microsoft.com/office/drawing/2014/main" id="{17ACB126-8F3B-AFAF-BBB5-0FE7CF5D47FF}"/>
              </a:ext>
            </a:extLst>
          </p:cNvPr>
          <p:cNvSpPr>
            <a:spLocks noGrp="1"/>
          </p:cNvSpPr>
          <p:nvPr>
            <p:ph type="body" sz="quarter" idx="89"/>
          </p:nvPr>
        </p:nvSpPr>
        <p:spPr>
          <a:xfrm>
            <a:off x="10578458" y="4499683"/>
            <a:ext cx="1036516" cy="773444"/>
          </a:xfrm>
          <a:solidFill>
            <a:schemeClr val="bg1"/>
          </a:solidFill>
        </p:spPr>
        <p:txBody>
          <a:bodyPr anchor="ctr" anchorCtr="0">
            <a:noAutofit/>
          </a:bodyPr>
          <a:lstStyle>
            <a:lvl1pPr marL="0" indent="0" algn="ctr">
              <a:buNone/>
              <a:defRPr lang="en-US" sz="1400" kern="1200" spc="0" baseline="0" dirty="0" smtClean="0">
                <a:solidFill>
                  <a:schemeClr val="tx1"/>
                </a:solidFill>
                <a:latin typeface="+mj-lt"/>
                <a:ea typeface="+mn-ea"/>
                <a:cs typeface="+mn-cs"/>
              </a:defRPr>
            </a:lvl1pPr>
          </a:lstStyle>
          <a:p>
            <a:pPr lvl="0"/>
            <a:endParaRPr lang="en-US"/>
          </a:p>
        </p:txBody>
      </p:sp>
      <p:sp>
        <p:nvSpPr>
          <p:cNvPr id="157" name="Text Placeholder 130">
            <a:extLst>
              <a:ext uri="{FF2B5EF4-FFF2-40B4-BE49-F238E27FC236}">
                <a16:creationId xmlns:a16="http://schemas.microsoft.com/office/drawing/2014/main" id="{CD46F206-2FC2-9482-02DD-4CE50ABEFBA6}"/>
              </a:ext>
            </a:extLst>
          </p:cNvPr>
          <p:cNvSpPr>
            <a:spLocks noGrp="1"/>
          </p:cNvSpPr>
          <p:nvPr>
            <p:ph type="body" sz="quarter" idx="90"/>
          </p:nvPr>
        </p:nvSpPr>
        <p:spPr>
          <a:xfrm>
            <a:off x="10651029" y="1824038"/>
            <a:ext cx="891374" cy="714374"/>
          </a:xfrm>
        </p:spPr>
        <p:txBody>
          <a:bodyPr anchor="ctr"/>
          <a:lstStyle>
            <a:lvl1pPr marL="0" indent="0" algn="ctr">
              <a:buNone/>
              <a:defRPr lang="en-US" sz="1400" kern="1200" spc="0" baseline="0" dirty="0" smtClean="0">
                <a:solidFill>
                  <a:schemeClr val="tx1"/>
                </a:solidFill>
                <a:latin typeface="+mj-lt"/>
                <a:ea typeface="+mn-ea"/>
                <a:cs typeface="+mn-cs"/>
              </a:defRPr>
            </a:lvl1pPr>
          </a:lstStyle>
          <a:p>
            <a:pPr lvl="0"/>
            <a:endParaRPr lang="en-US"/>
          </a:p>
        </p:txBody>
      </p:sp>
    </p:spTree>
    <p:extLst>
      <p:ext uri="{BB962C8B-B14F-4D97-AF65-F5344CB8AC3E}">
        <p14:creationId xmlns:p14="http://schemas.microsoft.com/office/powerpoint/2010/main" val="3845726394"/>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_Key Differentiator">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429D88A-22EB-011F-7ED7-060B15FEFB77}"/>
              </a:ext>
            </a:extLst>
          </p:cNvPr>
          <p:cNvSpPr/>
          <p:nvPr userDrawn="1"/>
        </p:nvSpPr>
        <p:spPr bwMode="auto">
          <a:xfrm>
            <a:off x="0" y="-19050"/>
            <a:ext cx="12192000" cy="1608492"/>
          </a:xfrm>
          <a:custGeom>
            <a:avLst/>
            <a:gdLst>
              <a:gd name="connsiteX0" fmla="*/ 0 w 12192000"/>
              <a:gd name="connsiteY0" fmla="*/ 0 h 2151417"/>
              <a:gd name="connsiteX1" fmla="*/ 12192000 w 12192000"/>
              <a:gd name="connsiteY1" fmla="*/ 0 h 2151417"/>
              <a:gd name="connsiteX2" fmla="*/ 12192000 w 12192000"/>
              <a:gd name="connsiteY2" fmla="*/ 1813560 h 2151417"/>
              <a:gd name="connsiteX3" fmla="*/ 4619672 w 12192000"/>
              <a:gd name="connsiteY3" fmla="*/ 1813560 h 2151417"/>
              <a:gd name="connsiteX4" fmla="*/ 4307841 w 12192000"/>
              <a:gd name="connsiteY4" fmla="*/ 2125391 h 2151417"/>
              <a:gd name="connsiteX5" fmla="*/ 4307841 w 12192000"/>
              <a:gd name="connsiteY5" fmla="*/ 2151417 h 2151417"/>
              <a:gd name="connsiteX6" fmla="*/ 0 w 12192000"/>
              <a:gd name="connsiteY6" fmla="*/ 2151417 h 2151417"/>
              <a:gd name="connsiteX7" fmla="*/ 0 w 12192000"/>
              <a:gd name="connsiteY7" fmla="*/ 0 h 2151417"/>
              <a:gd name="connsiteX0" fmla="*/ 0 w 12192000"/>
              <a:gd name="connsiteY0" fmla="*/ 0 h 2151417"/>
              <a:gd name="connsiteX1" fmla="*/ 12182475 w 12192000"/>
              <a:gd name="connsiteY1" fmla="*/ 533400 h 2151417"/>
              <a:gd name="connsiteX2" fmla="*/ 12192000 w 12192000"/>
              <a:gd name="connsiteY2" fmla="*/ 1813560 h 2151417"/>
              <a:gd name="connsiteX3" fmla="*/ 4619672 w 12192000"/>
              <a:gd name="connsiteY3" fmla="*/ 1813560 h 2151417"/>
              <a:gd name="connsiteX4" fmla="*/ 4307841 w 12192000"/>
              <a:gd name="connsiteY4" fmla="*/ 2125391 h 2151417"/>
              <a:gd name="connsiteX5" fmla="*/ 4307841 w 12192000"/>
              <a:gd name="connsiteY5" fmla="*/ 2151417 h 2151417"/>
              <a:gd name="connsiteX6" fmla="*/ 0 w 12192000"/>
              <a:gd name="connsiteY6" fmla="*/ 2151417 h 2151417"/>
              <a:gd name="connsiteX7" fmla="*/ 0 w 12192000"/>
              <a:gd name="connsiteY7" fmla="*/ 0 h 2151417"/>
              <a:gd name="connsiteX0" fmla="*/ 0 w 12192000"/>
              <a:gd name="connsiteY0" fmla="*/ 0 h 2151417"/>
              <a:gd name="connsiteX1" fmla="*/ 12192000 w 12192000"/>
              <a:gd name="connsiteY1" fmla="*/ 542925 h 2151417"/>
              <a:gd name="connsiteX2" fmla="*/ 12192000 w 12192000"/>
              <a:gd name="connsiteY2" fmla="*/ 1813560 h 2151417"/>
              <a:gd name="connsiteX3" fmla="*/ 4619672 w 12192000"/>
              <a:gd name="connsiteY3" fmla="*/ 1813560 h 2151417"/>
              <a:gd name="connsiteX4" fmla="*/ 4307841 w 12192000"/>
              <a:gd name="connsiteY4" fmla="*/ 2125391 h 2151417"/>
              <a:gd name="connsiteX5" fmla="*/ 4307841 w 12192000"/>
              <a:gd name="connsiteY5" fmla="*/ 2151417 h 2151417"/>
              <a:gd name="connsiteX6" fmla="*/ 0 w 12192000"/>
              <a:gd name="connsiteY6" fmla="*/ 2151417 h 2151417"/>
              <a:gd name="connsiteX7" fmla="*/ 0 w 12192000"/>
              <a:gd name="connsiteY7" fmla="*/ 0 h 2151417"/>
              <a:gd name="connsiteX0" fmla="*/ 0 w 12192000"/>
              <a:gd name="connsiteY0" fmla="*/ 19050 h 1608492"/>
              <a:gd name="connsiteX1" fmla="*/ 12192000 w 12192000"/>
              <a:gd name="connsiteY1" fmla="*/ 0 h 1608492"/>
              <a:gd name="connsiteX2" fmla="*/ 12192000 w 12192000"/>
              <a:gd name="connsiteY2" fmla="*/ 1270635 h 1608492"/>
              <a:gd name="connsiteX3" fmla="*/ 4619672 w 12192000"/>
              <a:gd name="connsiteY3" fmla="*/ 1270635 h 1608492"/>
              <a:gd name="connsiteX4" fmla="*/ 4307841 w 12192000"/>
              <a:gd name="connsiteY4" fmla="*/ 1582466 h 1608492"/>
              <a:gd name="connsiteX5" fmla="*/ 4307841 w 12192000"/>
              <a:gd name="connsiteY5" fmla="*/ 1608492 h 1608492"/>
              <a:gd name="connsiteX6" fmla="*/ 0 w 12192000"/>
              <a:gd name="connsiteY6" fmla="*/ 1608492 h 1608492"/>
              <a:gd name="connsiteX7" fmla="*/ 0 w 12192000"/>
              <a:gd name="connsiteY7" fmla="*/ 19050 h 160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08492">
                <a:moveTo>
                  <a:pt x="0" y="19050"/>
                </a:moveTo>
                <a:lnTo>
                  <a:pt x="12192000" y="0"/>
                </a:lnTo>
                <a:lnTo>
                  <a:pt x="12192000" y="1270635"/>
                </a:lnTo>
                <a:lnTo>
                  <a:pt x="4619672" y="1270635"/>
                </a:lnTo>
                <a:cubicBezTo>
                  <a:pt x="4447452" y="1270635"/>
                  <a:pt x="4307841" y="1410246"/>
                  <a:pt x="4307841" y="1582466"/>
                </a:cubicBezTo>
                <a:lnTo>
                  <a:pt x="4307841" y="1608492"/>
                </a:lnTo>
                <a:lnTo>
                  <a:pt x="0" y="1608492"/>
                </a:lnTo>
                <a:lnTo>
                  <a:pt x="0" y="19050"/>
                </a:lnTo>
                <a:close/>
              </a:path>
            </a:pathLst>
          </a:custGeom>
          <a:gradFill>
            <a:gsLst>
              <a:gs pos="100000">
                <a:srgbClr val="399A91"/>
              </a:gs>
              <a:gs pos="0">
                <a:srgbClr val="0078D4"/>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cap="none" spc="0" normalizeH="0" baseline="0" noProof="0" err="1">
              <a:ln>
                <a:noFill/>
              </a:ln>
              <a:solidFill>
                <a:srgbClr val="091F2C"/>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0049257" cy="553998"/>
          </a:xfrm>
        </p:spPr>
        <p:txBody>
          <a:bodyPr/>
          <a:lstStyle/>
          <a:p>
            <a:r>
              <a:rPr lang="en-US"/>
              <a:t>Click to edit Master title style</a:t>
            </a:r>
          </a:p>
        </p:txBody>
      </p:sp>
      <p:sp>
        <p:nvSpPr>
          <p:cNvPr id="5" name="Rectangle: Top Corners Rounded 4">
            <a:extLst>
              <a:ext uri="{FF2B5EF4-FFF2-40B4-BE49-F238E27FC236}">
                <a16:creationId xmlns:a16="http://schemas.microsoft.com/office/drawing/2014/main" id="{EB6C96E3-B02C-43AF-E658-428651FA4007}"/>
              </a:ext>
              <a:ext uri="{C183D7F6-B498-43B3-948B-1728B52AA6E4}">
                <adec:decorative xmlns:adec="http://schemas.microsoft.com/office/drawing/2017/decorative" val="1"/>
              </a:ext>
            </a:extLst>
          </p:cNvPr>
          <p:cNvSpPr/>
          <p:nvPr/>
        </p:nvSpPr>
        <p:spPr bwMode="auto">
          <a:xfrm rot="16200000">
            <a:off x="6043852" y="-181579"/>
            <a:ext cx="4584831" cy="7711465"/>
          </a:xfrm>
          <a:prstGeom prst="round2SameRect">
            <a:avLst>
              <a:gd name="adj1" fmla="val 4036"/>
              <a:gd name="adj2" fmla="val 0"/>
            </a:avLst>
          </a:prstGeom>
          <a:solidFill>
            <a:schemeClr val="tx1">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Picture Placeholder 56">
            <a:extLst>
              <a:ext uri="{FF2B5EF4-FFF2-40B4-BE49-F238E27FC236}">
                <a16:creationId xmlns:a16="http://schemas.microsoft.com/office/drawing/2014/main" id="{CCCF1159-71BD-D20F-FE78-8963CB64A557}"/>
              </a:ext>
            </a:extLst>
          </p:cNvPr>
          <p:cNvSpPr>
            <a:spLocks noGrp="1"/>
          </p:cNvSpPr>
          <p:nvPr>
            <p:ph type="pic" sz="quarter" idx="18" hasCustomPrompt="1"/>
          </p:nvPr>
        </p:nvSpPr>
        <p:spPr>
          <a:xfrm>
            <a:off x="4668706" y="1559275"/>
            <a:ext cx="7516368" cy="4233672"/>
          </a:xfrm>
          <a:prstGeom prst="rect">
            <a:avLst/>
          </a:prstGeom>
          <a:solidFill>
            <a:schemeClr val="bg1"/>
          </a:solidFill>
        </p:spPr>
        <p:txBody>
          <a:bodyPr bIns="91440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800" kern="1200" spc="0" baseline="0" dirty="0">
                <a:solidFill>
                  <a:schemeClr val="tx1"/>
                </a:solidFill>
                <a:latin typeface="+mn-lt"/>
                <a:ea typeface="+mn-ea"/>
                <a:cs typeface="Segoe UI" panose="020B0502040204020203" pitchFamily="34" charset="0"/>
              </a:defRPr>
            </a:lvl1pPr>
          </a:lstStyle>
          <a:p>
            <a:r>
              <a:rPr lang="en-US"/>
              <a:t>Click on the icon to add Image</a:t>
            </a:r>
          </a:p>
        </p:txBody>
      </p:sp>
      <p:sp>
        <p:nvSpPr>
          <p:cNvPr id="15" name="Text Placeholder 11">
            <a:extLst>
              <a:ext uri="{FF2B5EF4-FFF2-40B4-BE49-F238E27FC236}">
                <a16:creationId xmlns:a16="http://schemas.microsoft.com/office/drawing/2014/main" id="{03477E80-CAE1-DD42-1452-AC0602594CD6}"/>
              </a:ext>
            </a:extLst>
          </p:cNvPr>
          <p:cNvSpPr>
            <a:spLocks noGrp="1"/>
          </p:cNvSpPr>
          <p:nvPr>
            <p:ph type="body" sz="quarter" idx="26" hasCustomPrompt="1"/>
          </p:nvPr>
        </p:nvSpPr>
        <p:spPr>
          <a:xfrm>
            <a:off x="588263" y="2248382"/>
            <a:ext cx="3621024" cy="786384"/>
          </a:xfrm>
          <a:no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3" name="Text Placeholder 11">
            <a:extLst>
              <a:ext uri="{FF2B5EF4-FFF2-40B4-BE49-F238E27FC236}">
                <a16:creationId xmlns:a16="http://schemas.microsoft.com/office/drawing/2014/main" id="{921799A4-6F69-314E-AB6C-21AF43931173}"/>
              </a:ext>
            </a:extLst>
          </p:cNvPr>
          <p:cNvSpPr>
            <a:spLocks noGrp="1"/>
          </p:cNvSpPr>
          <p:nvPr>
            <p:ph type="body" sz="quarter" idx="27" hasCustomPrompt="1"/>
          </p:nvPr>
        </p:nvSpPr>
        <p:spPr>
          <a:xfrm>
            <a:off x="588263" y="3370394"/>
            <a:ext cx="3621024" cy="786384"/>
          </a:xfrm>
          <a:no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4" name="Text Placeholder 11">
            <a:extLst>
              <a:ext uri="{FF2B5EF4-FFF2-40B4-BE49-F238E27FC236}">
                <a16:creationId xmlns:a16="http://schemas.microsoft.com/office/drawing/2014/main" id="{9937B16B-15DB-F73E-EE36-B1B53A27B635}"/>
              </a:ext>
            </a:extLst>
          </p:cNvPr>
          <p:cNvSpPr>
            <a:spLocks noGrp="1"/>
          </p:cNvSpPr>
          <p:nvPr>
            <p:ph type="body" sz="quarter" idx="28" hasCustomPrompt="1"/>
          </p:nvPr>
        </p:nvSpPr>
        <p:spPr>
          <a:xfrm>
            <a:off x="588263" y="4492406"/>
            <a:ext cx="3621024" cy="786384"/>
          </a:xfrm>
          <a:no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5" name="Text Placeholder 11">
            <a:extLst>
              <a:ext uri="{FF2B5EF4-FFF2-40B4-BE49-F238E27FC236}">
                <a16:creationId xmlns:a16="http://schemas.microsoft.com/office/drawing/2014/main" id="{16DC85F3-18EB-D068-EC58-7955B00F0855}"/>
              </a:ext>
            </a:extLst>
          </p:cNvPr>
          <p:cNvSpPr>
            <a:spLocks noGrp="1"/>
          </p:cNvSpPr>
          <p:nvPr>
            <p:ph type="body" sz="quarter" idx="29" hasCustomPrompt="1"/>
          </p:nvPr>
        </p:nvSpPr>
        <p:spPr>
          <a:xfrm>
            <a:off x="588263" y="5614416"/>
            <a:ext cx="3621024" cy="786384"/>
          </a:xfrm>
          <a:no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7" name="Picture Placeholder 56">
            <a:extLst>
              <a:ext uri="{FF2B5EF4-FFF2-40B4-BE49-F238E27FC236}">
                <a16:creationId xmlns:a16="http://schemas.microsoft.com/office/drawing/2014/main" id="{E260874D-C856-B7DE-F08E-FC4D3EF7BCE2}"/>
              </a:ext>
            </a:extLst>
          </p:cNvPr>
          <p:cNvSpPr>
            <a:spLocks noGrp="1"/>
          </p:cNvSpPr>
          <p:nvPr>
            <p:ph type="pic" sz="quarter" idx="30" hasCustomPrompt="1"/>
          </p:nvPr>
        </p:nvSpPr>
        <p:spPr>
          <a:xfrm>
            <a:off x="10916944" y="293237"/>
            <a:ext cx="927394" cy="927392"/>
          </a:xfrm>
          <a:prstGeom prst="rect">
            <a:avLst/>
          </a:prstGeom>
        </p:spPr>
        <p:txBody>
          <a:bodyPr wrap="none" anchor="ctr">
            <a:noAutofit/>
          </a:bodyPr>
          <a:lstStyle>
            <a:lvl1pPr marL="0" indent="0" algn="ctr">
              <a:buNone/>
              <a:defRPr sz="1600">
                <a:latin typeface="+mj-lt"/>
              </a:defRPr>
            </a:lvl1pPr>
          </a:lstStyle>
          <a:p>
            <a:r>
              <a:rPr lang="en-US"/>
              <a:t>Add icon/</a:t>
            </a:r>
            <a:br>
              <a:rPr lang="en-US"/>
            </a:br>
            <a:r>
              <a:rPr lang="en-US"/>
              <a:t>logo here</a:t>
            </a:r>
          </a:p>
        </p:txBody>
      </p:sp>
    </p:spTree>
    <p:extLst>
      <p:ext uri="{BB962C8B-B14F-4D97-AF65-F5344CB8AC3E}">
        <p14:creationId xmlns:p14="http://schemas.microsoft.com/office/powerpoint/2010/main" val="3966151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35" presetClass="path" presetSubtype="0" accel="50000" decel="50000" fill="hold" grpId="1" nodeType="withEffect">
                                  <p:stCondLst>
                                    <p:cond delay="500"/>
                                  </p:stCondLst>
                                  <p:childTnLst>
                                    <p:animMotion origin="layout" path="M 0.01966 2.59259E-6 L -1.04167E-6 2.59259E-6 " pathEditMode="relative" rAng="0" ptsTypes="AA">
                                      <p:cBhvr>
                                        <p:cTn id="17" dur="1000" fill="hold"/>
                                        <p:tgtEl>
                                          <p:spTgt spid="15"/>
                                        </p:tgtEl>
                                        <p:attrNameLst>
                                          <p:attrName>ppt_x</p:attrName>
                                          <p:attrName>ppt_y</p:attrName>
                                        </p:attrNameLst>
                                      </p:cBhvr>
                                      <p:rCtr x="-977" y="0"/>
                                    </p:animMotion>
                                  </p:childTnLst>
                                </p:cTn>
                              </p:par>
                              <p:par>
                                <p:cTn id="18" presetID="10" presetClass="entr" presetSubtype="0" fill="hold" grpId="0" nodeType="withEffect">
                                  <p:stCondLst>
                                    <p:cond delay="75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35" presetClass="path" presetSubtype="0" accel="50000" decel="50000" fill="hold" grpId="1" nodeType="withEffect">
                                  <p:stCondLst>
                                    <p:cond delay="750"/>
                                  </p:stCondLst>
                                  <p:childTnLst>
                                    <p:animMotion origin="layout" path="M 0.01966 -2.59259E-6 L -1.04167E-6 -2.59259E-6 " pathEditMode="relative" rAng="0" ptsTypes="AA">
                                      <p:cBhvr>
                                        <p:cTn id="22" dur="1000" fill="hold"/>
                                        <p:tgtEl>
                                          <p:spTgt spid="23"/>
                                        </p:tgtEl>
                                        <p:attrNameLst>
                                          <p:attrName>ppt_x</p:attrName>
                                          <p:attrName>ppt_y</p:attrName>
                                        </p:attrNameLst>
                                      </p:cBhvr>
                                      <p:rCtr x="-977" y="0"/>
                                    </p:animMotion>
                                  </p:childTnLst>
                                </p:cTn>
                              </p:par>
                              <p:par>
                                <p:cTn id="23" presetID="10" presetClass="entr" presetSubtype="0" fill="hold" grpId="0" nodeType="withEffect">
                                  <p:stCondLst>
                                    <p:cond delay="10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35" presetClass="path" presetSubtype="0" accel="50000" decel="50000" fill="hold" grpId="1" nodeType="withEffect">
                                  <p:stCondLst>
                                    <p:cond delay="1000"/>
                                  </p:stCondLst>
                                  <p:childTnLst>
                                    <p:animMotion origin="layout" path="M 0.01966 3.7037E-6 L -1.04167E-6 3.7037E-6 " pathEditMode="relative" rAng="0" ptsTypes="AA">
                                      <p:cBhvr>
                                        <p:cTn id="27" dur="1000" fill="hold"/>
                                        <p:tgtEl>
                                          <p:spTgt spid="24"/>
                                        </p:tgtEl>
                                        <p:attrNameLst>
                                          <p:attrName>ppt_x</p:attrName>
                                          <p:attrName>ppt_y</p:attrName>
                                        </p:attrNameLst>
                                      </p:cBhvr>
                                      <p:rCtr x="-977" y="0"/>
                                    </p:animMotion>
                                  </p:childTnLst>
                                </p:cTn>
                              </p:par>
                              <p:par>
                                <p:cTn id="28" presetID="10" presetClass="entr" presetSubtype="0" fill="hold" grpId="0" nodeType="withEffect">
                                  <p:stCondLst>
                                    <p:cond delay="125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35" presetClass="path" presetSubtype="0" accel="50000" decel="50000" fill="hold" grpId="1" nodeType="withEffect">
                                  <p:stCondLst>
                                    <p:cond delay="1250"/>
                                  </p:stCondLst>
                                  <p:childTnLst>
                                    <p:animMotion origin="layout" path="M 0.01966 4.07407E-6 L -1.04167E-6 4.07407E-6 " pathEditMode="relative" rAng="0" ptsTypes="AA">
                                      <p:cBhvr>
                                        <p:cTn id="32" dur="1000" fill="hold"/>
                                        <p:tgtEl>
                                          <p:spTgt spid="25"/>
                                        </p:tgtEl>
                                        <p:attrNameLst>
                                          <p:attrName>ppt_x</p:attrName>
                                          <p:attrName>ppt_y</p:attrName>
                                        </p:attrNameLst>
                                      </p:cBhvr>
                                      <p:rCtr x="-97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5" grpId="0">
        <p:tmplLst>
          <p:tmpl>
            <p:tnLst>
              <p:par>
                <p:cTn presetID="10" presetClass="entr" presetSubtype="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5" grpId="1"/>
      <p:bldP spid="23" grpId="0">
        <p:tmplLst>
          <p:tmpl>
            <p:tnLst>
              <p:par>
                <p:cTn presetID="10" presetClass="entr" presetSubtype="0" fill="hold" nodeType="withEffect">
                  <p:stCondLst>
                    <p:cond delay="75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3" grpId="1"/>
      <p:bldP spid="24" grpId="0">
        <p:tmplLst>
          <p:tmpl>
            <p:tnLst>
              <p:par>
                <p:cTn presetID="10" presetClass="entr" presetSubtype="0" fill="hold" nodeType="withEffect">
                  <p:stCondLst>
                    <p:cond delay="10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4" grpId="1"/>
      <p:bldP spid="25" grpId="0">
        <p:tmplLst>
          <p:tmpl>
            <p:tnLst>
              <p:par>
                <p:cTn presetID="10" presetClass="entr" presetSubtype="0" fill="hold" nodeType="withEffect">
                  <p:stCondLst>
                    <p:cond delay="125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5" grpId="1"/>
    </p:bldLst>
  </p:timing>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cSld name="Gradient">
    <p:bg>
      <p:bgPr>
        <a:gradFill flip="none" rotWithShape="1">
          <a:gsLst>
            <a:gs pos="0">
              <a:schemeClr val="accent2"/>
            </a:gs>
            <a:gs pos="90000">
              <a:schemeClr val="accent4"/>
            </a:gs>
          </a:gsLst>
          <a:lin ang="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2038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959025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8521901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19D0A-2261-30D9-AF62-02D3C6041FDE}"/>
              </a:ext>
            </a:extLst>
          </p:cNvPr>
          <p:cNvSpPr>
            <a:spLocks noGrp="1"/>
          </p:cNvSpPr>
          <p:nvPr>
            <p:ph type="title"/>
          </p:nvPr>
        </p:nvSpPr>
        <p:spPr>
          <a:xfrm>
            <a:off x="588263" y="-678044"/>
            <a:ext cx="11018520" cy="430887"/>
          </a:xfrm>
        </p:spPr>
        <p:txBody>
          <a:bodyPr anchor="b"/>
          <a:lstStyle>
            <a:lvl1pPr>
              <a:defRPr sz="2800"/>
            </a:lvl1pPr>
          </a:lstStyle>
          <a:p>
            <a:r>
              <a:rPr lang="en-US"/>
              <a:t>Click to edit Master title style</a:t>
            </a:r>
          </a:p>
        </p:txBody>
      </p:sp>
    </p:spTree>
    <p:extLst>
      <p:ext uri="{BB962C8B-B14F-4D97-AF65-F5344CB8AC3E}">
        <p14:creationId xmlns:p14="http://schemas.microsoft.com/office/powerpoint/2010/main" val="30850493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cSld name="Theme 1 ">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319405"/>
      </p:ext>
    </p:extLst>
  </p:cSld>
  <p:clrMapOvr>
    <a:masterClrMapping/>
  </p:clrMapOvr>
  <p:transition>
    <p:fade/>
  </p:transition>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Title_Illustration_Arcs">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145082EE-4188-A780-1F9A-590189A511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37" y="0"/>
            <a:ext cx="12188952" cy="6862632"/>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rgbClr val="000000"/>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168A2A81-4605-F98C-B92F-A3B13D8B5A7A}"/>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rgbClr val="000000"/>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5E9798E2-7B19-CF43-2EBC-CF37023D81BD}"/>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rgbClr val="000000"/>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3431935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Customer story - solution">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F0480DC-D43B-D9D9-2E0C-F9D364345658}"/>
              </a:ext>
            </a:extLst>
          </p:cNvPr>
          <p:cNvSpPr/>
          <p:nvPr userDrawn="1"/>
        </p:nvSpPr>
        <p:spPr bwMode="auto">
          <a:xfrm>
            <a:off x="-1" y="3984702"/>
            <a:ext cx="3139024" cy="2873298"/>
          </a:xfrm>
          <a:custGeom>
            <a:avLst/>
            <a:gdLst>
              <a:gd name="connsiteX0" fmla="*/ 0 w 3139024"/>
              <a:gd name="connsiteY0" fmla="*/ 0 h 2873298"/>
              <a:gd name="connsiteX1" fmla="*/ 119063 w 3139024"/>
              <a:gd name="connsiteY1" fmla="*/ 0 h 2873298"/>
              <a:gd name="connsiteX2" fmla="*/ 228603 w 3139024"/>
              <a:gd name="connsiteY2" fmla="*/ 109540 h 2873298"/>
              <a:gd name="connsiteX3" fmla="*/ 228603 w 3139024"/>
              <a:gd name="connsiteY3" fmla="*/ 1142892 h 2873298"/>
              <a:gd name="connsiteX4" fmla="*/ 228604 w 3139024"/>
              <a:gd name="connsiteY4" fmla="*/ 1142892 h 2873298"/>
              <a:gd name="connsiteX5" fmla="*/ 228604 w 3139024"/>
              <a:gd name="connsiteY5" fmla="*/ 2296215 h 2873298"/>
              <a:gd name="connsiteX6" fmla="*/ 397337 w 3139024"/>
              <a:gd name="connsiteY6" fmla="*/ 2503243 h 2873298"/>
              <a:gd name="connsiteX7" fmla="*/ 439916 w 3139024"/>
              <a:gd name="connsiteY7" fmla="*/ 2507536 h 2873298"/>
              <a:gd name="connsiteX8" fmla="*/ 2781386 w 3139024"/>
              <a:gd name="connsiteY8" fmla="*/ 2507536 h 2873298"/>
              <a:gd name="connsiteX9" fmla="*/ 2960205 w 3139024"/>
              <a:gd name="connsiteY9" fmla="*/ 2507536 h 2873298"/>
              <a:gd name="connsiteX10" fmla="*/ 3039965 w 3139024"/>
              <a:gd name="connsiteY10" fmla="*/ 2507536 h 2873298"/>
              <a:gd name="connsiteX11" fmla="*/ 3139024 w 3139024"/>
              <a:gd name="connsiteY11" fmla="*/ 2606595 h 2873298"/>
              <a:gd name="connsiteX12" fmla="*/ 3139024 w 3139024"/>
              <a:gd name="connsiteY12" fmla="*/ 2873297 h 2873298"/>
              <a:gd name="connsiteX13" fmla="*/ 3039238 w 3139024"/>
              <a:gd name="connsiteY13" fmla="*/ 2873297 h 2873298"/>
              <a:gd name="connsiteX14" fmla="*/ 3039238 w 3139024"/>
              <a:gd name="connsiteY14" fmla="*/ 2873298 h 2873298"/>
              <a:gd name="connsiteX15" fmla="*/ 2960205 w 3139024"/>
              <a:gd name="connsiteY15" fmla="*/ 2873298 h 2873298"/>
              <a:gd name="connsiteX16" fmla="*/ 2781386 w 3139024"/>
              <a:gd name="connsiteY16" fmla="*/ 2873298 h 2873298"/>
              <a:gd name="connsiteX17" fmla="*/ 1 w 3139024"/>
              <a:gd name="connsiteY17" fmla="*/ 2873298 h 2873298"/>
              <a:gd name="connsiteX18" fmla="*/ 1 w 3139024"/>
              <a:gd name="connsiteY18" fmla="*/ 2285784 h 2873298"/>
              <a:gd name="connsiteX19" fmla="*/ 0 w 3139024"/>
              <a:gd name="connsiteY19" fmla="*/ 2285784 h 28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9024" h="2873298">
                <a:moveTo>
                  <a:pt x="0" y="0"/>
                </a:moveTo>
                <a:lnTo>
                  <a:pt x="119063" y="0"/>
                </a:lnTo>
                <a:cubicBezTo>
                  <a:pt x="179560" y="0"/>
                  <a:pt x="228603" y="49043"/>
                  <a:pt x="228603" y="109540"/>
                </a:cubicBezTo>
                <a:lnTo>
                  <a:pt x="228603" y="1142892"/>
                </a:lnTo>
                <a:lnTo>
                  <a:pt x="228604" y="1142892"/>
                </a:lnTo>
                <a:lnTo>
                  <a:pt x="228604" y="2296215"/>
                </a:lnTo>
                <a:cubicBezTo>
                  <a:pt x="228604" y="2398336"/>
                  <a:pt x="301041" y="2483538"/>
                  <a:pt x="397337" y="2503243"/>
                </a:cubicBezTo>
                <a:lnTo>
                  <a:pt x="439916" y="2507536"/>
                </a:lnTo>
                <a:lnTo>
                  <a:pt x="2781386" y="2507536"/>
                </a:lnTo>
                <a:lnTo>
                  <a:pt x="2960205" y="2507536"/>
                </a:lnTo>
                <a:lnTo>
                  <a:pt x="3039965" y="2507536"/>
                </a:lnTo>
                <a:cubicBezTo>
                  <a:pt x="3094674" y="2507536"/>
                  <a:pt x="3139024" y="2551886"/>
                  <a:pt x="3139024" y="2606595"/>
                </a:cubicBezTo>
                <a:lnTo>
                  <a:pt x="3139024" y="2873297"/>
                </a:lnTo>
                <a:lnTo>
                  <a:pt x="3039238" y="2873297"/>
                </a:lnTo>
                <a:lnTo>
                  <a:pt x="3039238" y="2873298"/>
                </a:lnTo>
                <a:lnTo>
                  <a:pt x="2960205" y="2873298"/>
                </a:lnTo>
                <a:lnTo>
                  <a:pt x="2781386" y="2873298"/>
                </a:lnTo>
                <a:lnTo>
                  <a:pt x="1" y="2873298"/>
                </a:lnTo>
                <a:lnTo>
                  <a:pt x="1" y="2285784"/>
                </a:lnTo>
                <a:lnTo>
                  <a:pt x="0" y="2285784"/>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19BC4FD8-13E6-E36B-0AF0-83D53FC2ADF6}"/>
              </a:ext>
            </a:extLst>
          </p:cNvPr>
          <p:cNvSpPr/>
          <p:nvPr userDrawn="1"/>
        </p:nvSpPr>
        <p:spPr bwMode="auto">
          <a:xfrm>
            <a:off x="293689" y="292101"/>
            <a:ext cx="11604624" cy="6114910"/>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5" name="Rectangle: Rounded Corners 4">
            <a:extLst>
              <a:ext uri="{FF2B5EF4-FFF2-40B4-BE49-F238E27FC236}">
                <a16:creationId xmlns:a16="http://schemas.microsoft.com/office/drawing/2014/main" id="{0A2D0EB7-84B4-000E-5F45-03A3545FBD21}"/>
              </a:ext>
            </a:extLst>
          </p:cNvPr>
          <p:cNvSpPr/>
          <p:nvPr userDrawn="1"/>
        </p:nvSpPr>
        <p:spPr bwMode="auto">
          <a:xfrm>
            <a:off x="426720" y="428625"/>
            <a:ext cx="4392929" cy="5841862"/>
          </a:xfrm>
          <a:prstGeom prst="roundRect">
            <a:avLst>
              <a:gd name="adj" fmla="val 2323"/>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8B9C755D-AD1A-9CBB-683E-5E945889C890}"/>
              </a:ext>
            </a:extLst>
          </p:cNvPr>
          <p:cNvSpPr/>
          <p:nvPr userDrawn="1"/>
        </p:nvSpPr>
        <p:spPr bwMode="auto">
          <a:xfrm>
            <a:off x="584199" y="4930932"/>
            <a:ext cx="1973431" cy="1188720"/>
          </a:xfrm>
          <a:prstGeom prst="roundRect">
            <a:avLst>
              <a:gd name="adj" fmla="val 5825"/>
            </a:avLst>
          </a:prstGeom>
          <a:solidFill>
            <a:schemeClr val="bg1">
              <a:lumMod val="85000"/>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7" name="Rectangle: Rounded Corners 6">
            <a:extLst>
              <a:ext uri="{FF2B5EF4-FFF2-40B4-BE49-F238E27FC236}">
                <a16:creationId xmlns:a16="http://schemas.microsoft.com/office/drawing/2014/main" id="{372B03D8-1E29-7C15-DF23-EC1F15B85ADF}"/>
              </a:ext>
            </a:extLst>
          </p:cNvPr>
          <p:cNvSpPr/>
          <p:nvPr userDrawn="1"/>
        </p:nvSpPr>
        <p:spPr bwMode="auto">
          <a:xfrm>
            <a:off x="2679531" y="4930933"/>
            <a:ext cx="1973431" cy="1186021"/>
          </a:xfrm>
          <a:prstGeom prst="roundRect">
            <a:avLst>
              <a:gd name="adj" fmla="val 5825"/>
            </a:avLst>
          </a:prstGeom>
          <a:solidFill>
            <a:schemeClr val="bg1">
              <a:lumMod val="85000"/>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8" name="TextBox 7">
            <a:extLst>
              <a:ext uri="{FF2B5EF4-FFF2-40B4-BE49-F238E27FC236}">
                <a16:creationId xmlns:a16="http://schemas.microsoft.com/office/drawing/2014/main" id="{3A0AEB11-7DC2-7852-7AAE-822F0F4F5625}"/>
              </a:ext>
            </a:extLst>
          </p:cNvPr>
          <p:cNvSpPr txBox="1"/>
          <p:nvPr userDrawn="1"/>
        </p:nvSpPr>
        <p:spPr>
          <a:xfrm>
            <a:off x="5644830" y="2247167"/>
            <a:ext cx="266285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 normalizeH="0" baseline="0" noProof="0">
                <a:ln>
                  <a:noFill/>
                </a:ln>
                <a:solidFill>
                  <a:schemeClr val="bg2"/>
                </a:solidFill>
                <a:effectLst/>
                <a:uLnTx/>
                <a:uFillTx/>
                <a:latin typeface="Segoe UI Semibold"/>
                <a:ea typeface="+mn-ea"/>
                <a:cs typeface="Segoe UI Semibold"/>
              </a:rPr>
              <a:t>Current Solution</a:t>
            </a:r>
            <a:endParaRPr kumimoji="0" lang="en-US" sz="2000" b="0" i="0" u="none" strike="noStrike" kern="1200" cap="none" spc="0" normalizeH="0" baseline="0" noProof="0">
              <a:ln>
                <a:noFill/>
              </a:ln>
              <a:solidFill>
                <a:schemeClr val="bg2"/>
              </a:solidFill>
              <a:effectLst/>
              <a:uLnTx/>
              <a:uFillTx/>
              <a:latin typeface="Segoe UI Semibold"/>
              <a:ea typeface="+mn-ea"/>
              <a:cs typeface="+mn-cs"/>
            </a:endParaRPr>
          </a:p>
        </p:txBody>
      </p:sp>
      <p:cxnSp>
        <p:nvCxnSpPr>
          <p:cNvPr id="9" name="Straight Connector 8">
            <a:extLst>
              <a:ext uri="{FF2B5EF4-FFF2-40B4-BE49-F238E27FC236}">
                <a16:creationId xmlns:a16="http://schemas.microsoft.com/office/drawing/2014/main" id="{CAA820C7-3C5F-5462-BFC3-BD6C0EE85ECA}"/>
              </a:ext>
            </a:extLst>
          </p:cNvPr>
          <p:cNvCxnSpPr>
            <a:cxnSpLocks/>
          </p:cNvCxnSpPr>
          <p:nvPr userDrawn="1"/>
        </p:nvCxnSpPr>
        <p:spPr>
          <a:xfrm flipV="1">
            <a:off x="4978399" y="2767452"/>
            <a:ext cx="3329281" cy="0"/>
          </a:xfrm>
          <a:prstGeom prst="line">
            <a:avLst/>
          </a:prstGeom>
          <a:ln w="25400">
            <a:solidFill>
              <a:schemeClr val="bg1">
                <a:lumMod val="85000"/>
              </a:schemeClr>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822E7B7-A300-3398-92C8-685CE51BE7C0}"/>
              </a:ext>
            </a:extLst>
          </p:cNvPr>
          <p:cNvSpPr txBox="1"/>
          <p:nvPr userDrawn="1"/>
        </p:nvSpPr>
        <p:spPr>
          <a:xfrm>
            <a:off x="9102428" y="2247167"/>
            <a:ext cx="2662850" cy="307777"/>
          </a:xfrm>
          <a:prstGeom prst="rect">
            <a:avLst/>
          </a:prstGeom>
          <a:noFill/>
        </p:spPr>
        <p:txBody>
          <a:bodyPr wrap="square" lIns="0" tIns="0" rIns="0" bIns="0" rtlCol="0">
            <a:spAutoFit/>
          </a:bodyPr>
          <a:lstStyle/>
          <a:p>
            <a:pPr>
              <a:defRPr/>
            </a:pPr>
            <a:r>
              <a:rPr lang="en-US" sz="2000" b="1" spc="-5">
                <a:solidFill>
                  <a:schemeClr val="bg2"/>
                </a:solidFill>
                <a:latin typeface="Segoe UI Semibold"/>
                <a:cs typeface="Segoe UI Semibold"/>
              </a:rPr>
              <a:t>Looking Ahead</a:t>
            </a:r>
          </a:p>
        </p:txBody>
      </p:sp>
      <p:cxnSp>
        <p:nvCxnSpPr>
          <p:cNvPr id="11" name="Straight Connector 10">
            <a:extLst>
              <a:ext uri="{FF2B5EF4-FFF2-40B4-BE49-F238E27FC236}">
                <a16:creationId xmlns:a16="http://schemas.microsoft.com/office/drawing/2014/main" id="{AA4982DC-B8EB-F4C4-1ED0-AC71D8482F9A}"/>
              </a:ext>
            </a:extLst>
          </p:cNvPr>
          <p:cNvCxnSpPr>
            <a:cxnSpLocks/>
          </p:cNvCxnSpPr>
          <p:nvPr userDrawn="1"/>
        </p:nvCxnSpPr>
        <p:spPr>
          <a:xfrm flipV="1">
            <a:off x="8435997" y="2767452"/>
            <a:ext cx="3329281" cy="0"/>
          </a:xfrm>
          <a:prstGeom prst="line">
            <a:avLst/>
          </a:prstGeom>
          <a:ln w="254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Freeform: Shape 58">
            <a:extLst>
              <a:ext uri="{FF2B5EF4-FFF2-40B4-BE49-F238E27FC236}">
                <a16:creationId xmlns:a16="http://schemas.microsoft.com/office/drawing/2014/main" id="{22790B87-BCA6-D600-1CE2-0E27B1590470}"/>
              </a:ext>
            </a:extLst>
          </p:cNvPr>
          <p:cNvSpPr/>
          <p:nvPr userDrawn="1"/>
        </p:nvSpPr>
        <p:spPr>
          <a:xfrm flipH="1">
            <a:off x="4978399" y="2139884"/>
            <a:ext cx="526688" cy="522344"/>
          </a:xfrm>
          <a:prstGeom prst="ellipse">
            <a:avLst/>
          </a:prstGeom>
          <a:solidFill>
            <a:schemeClr val="bg1">
              <a:lumMod val="95000"/>
            </a:schemeClr>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58">
            <a:extLst>
              <a:ext uri="{FF2B5EF4-FFF2-40B4-BE49-F238E27FC236}">
                <a16:creationId xmlns:a16="http://schemas.microsoft.com/office/drawing/2014/main" id="{4B2D9CA3-DFE3-7309-3E64-5D79D7CEE8B7}"/>
              </a:ext>
            </a:extLst>
          </p:cNvPr>
          <p:cNvSpPr/>
          <p:nvPr userDrawn="1"/>
        </p:nvSpPr>
        <p:spPr>
          <a:xfrm flipH="1">
            <a:off x="8435997" y="2139884"/>
            <a:ext cx="526688" cy="522344"/>
          </a:xfrm>
          <a:prstGeom prst="ellipse">
            <a:avLst/>
          </a:prstGeom>
          <a:solidFill>
            <a:schemeClr val="bg1">
              <a:lumMod val="95000"/>
            </a:schemeClr>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Rectangle: Single Corner Rounded 13">
            <a:extLst>
              <a:ext uri="{FF2B5EF4-FFF2-40B4-BE49-F238E27FC236}">
                <a16:creationId xmlns:a16="http://schemas.microsoft.com/office/drawing/2014/main" id="{5F52895E-A328-6C30-5C06-121960138065}"/>
              </a:ext>
              <a:ext uri="{C183D7F6-B498-43B3-948B-1728B52AA6E4}">
                <adec:decorative xmlns:adec="http://schemas.microsoft.com/office/drawing/2017/decorative" val="1"/>
              </a:ext>
            </a:extLst>
          </p:cNvPr>
          <p:cNvSpPr/>
          <p:nvPr userDrawn="1"/>
        </p:nvSpPr>
        <p:spPr bwMode="auto">
          <a:xfrm flipH="1">
            <a:off x="4958078" y="4876800"/>
            <a:ext cx="7233915" cy="1981200"/>
          </a:xfrm>
          <a:prstGeom prst="round1Rect">
            <a:avLst>
              <a:gd name="adj" fmla="val 3955"/>
            </a:avLst>
          </a:prstGeom>
          <a:solidFill>
            <a:srgbClr val="FFFFFF"/>
          </a:solidFill>
          <a:ln w="9525" cap="flat" cmpd="sng" algn="ctr">
            <a:noFill/>
            <a:prstDash val="solid"/>
            <a:headEnd type="none" w="med" len="med"/>
            <a:tailEnd type="none" w="med" len="med"/>
          </a:ln>
          <a:effectLst>
            <a:outerShdw blurRad="190500" dist="63500" dir="2700000" algn="r" rotWithShape="0">
              <a:schemeClr val="bg1">
                <a:lumMod val="6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outerShdw blurRad="50800" dist="38100" dir="2700000" algn="tl" rotWithShape="0">
                  <a:srgbClr val="000000">
                    <a:alpha val="40000"/>
                  </a:srgbClr>
                </a:outerShdw>
              </a:effectLst>
              <a:uLnTx/>
              <a:uFillTx/>
              <a:cs typeface="Segoe UI" pitchFamily="34" charset="0"/>
            </a:endParaRPr>
          </a:p>
        </p:txBody>
      </p:sp>
      <p:sp>
        <p:nvSpPr>
          <p:cNvPr id="15" name="Freeform: Shape 14">
            <a:extLst>
              <a:ext uri="{FF2B5EF4-FFF2-40B4-BE49-F238E27FC236}">
                <a16:creationId xmlns:a16="http://schemas.microsoft.com/office/drawing/2014/main" id="{AAFAAED7-CC9A-7734-949F-7C0699C7989F}"/>
              </a:ext>
            </a:extLst>
          </p:cNvPr>
          <p:cNvSpPr/>
          <p:nvPr userDrawn="1"/>
        </p:nvSpPr>
        <p:spPr>
          <a:xfrm>
            <a:off x="5032376" y="4947177"/>
            <a:ext cx="258761" cy="205353"/>
          </a:xfrm>
          <a:custGeom>
            <a:avLst/>
            <a:gdLst>
              <a:gd name="connsiteX0" fmla="*/ 434170 w 434170"/>
              <a:gd name="connsiteY0" fmla="*/ 0 h 344558"/>
              <a:gd name="connsiteX1" fmla="*/ 434170 w 434170"/>
              <a:gd name="connsiteY1" fmla="*/ 74504 h 344558"/>
              <a:gd name="connsiteX2" fmla="*/ 335092 w 434170"/>
              <a:gd name="connsiteY2" fmla="*/ 170889 h 344558"/>
              <a:gd name="connsiteX3" fmla="*/ 434170 w 434170"/>
              <a:gd name="connsiteY3" fmla="*/ 170889 h 344558"/>
              <a:gd name="connsiteX4" fmla="*/ 434170 w 434170"/>
              <a:gd name="connsiteY4" fmla="*/ 344558 h 344558"/>
              <a:gd name="connsiteX5" fmla="*/ 260502 w 434170"/>
              <a:gd name="connsiteY5" fmla="*/ 344558 h 344558"/>
              <a:gd name="connsiteX6" fmla="*/ 260502 w 434170"/>
              <a:gd name="connsiteY6" fmla="*/ 170889 h 344558"/>
              <a:gd name="connsiteX7" fmla="*/ 434170 w 434170"/>
              <a:gd name="connsiteY7" fmla="*/ 0 h 344558"/>
              <a:gd name="connsiteX8" fmla="*/ 173668 w 434170"/>
              <a:gd name="connsiteY8" fmla="*/ 0 h 344558"/>
              <a:gd name="connsiteX9" fmla="*/ 173668 w 434170"/>
              <a:gd name="connsiteY9" fmla="*/ 74504 h 344558"/>
              <a:gd name="connsiteX10" fmla="*/ 74590 w 434170"/>
              <a:gd name="connsiteY10" fmla="*/ 170889 h 344558"/>
              <a:gd name="connsiteX11" fmla="*/ 173668 w 434170"/>
              <a:gd name="connsiteY11" fmla="*/ 170889 h 344558"/>
              <a:gd name="connsiteX12" fmla="*/ 173668 w 434170"/>
              <a:gd name="connsiteY12" fmla="*/ 344558 h 344558"/>
              <a:gd name="connsiteX13" fmla="*/ 0 w 434170"/>
              <a:gd name="connsiteY13" fmla="*/ 344558 h 344558"/>
              <a:gd name="connsiteX14" fmla="*/ 0 w 434170"/>
              <a:gd name="connsiteY14" fmla="*/ 170889 h 344558"/>
              <a:gd name="connsiteX15" fmla="*/ 173668 w 434170"/>
              <a:gd name="connsiteY15" fmla="*/ 0 h 34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4170" h="344558">
                <a:moveTo>
                  <a:pt x="434170" y="0"/>
                </a:moveTo>
                <a:lnTo>
                  <a:pt x="434170" y="74504"/>
                </a:lnTo>
                <a:cubicBezTo>
                  <a:pt x="380504" y="74530"/>
                  <a:pt x="336596" y="117244"/>
                  <a:pt x="335092" y="170889"/>
                </a:cubicBezTo>
                <a:lnTo>
                  <a:pt x="434170" y="170889"/>
                </a:lnTo>
                <a:lnTo>
                  <a:pt x="434170" y="344558"/>
                </a:lnTo>
                <a:lnTo>
                  <a:pt x="260502" y="344558"/>
                </a:lnTo>
                <a:lnTo>
                  <a:pt x="260502" y="170889"/>
                </a:lnTo>
                <a:cubicBezTo>
                  <a:pt x="262020" y="76062"/>
                  <a:pt x="339331" y="-12"/>
                  <a:pt x="434170" y="0"/>
                </a:cubicBezTo>
                <a:close/>
                <a:moveTo>
                  <a:pt x="173668" y="0"/>
                </a:moveTo>
                <a:lnTo>
                  <a:pt x="173668" y="74504"/>
                </a:lnTo>
                <a:cubicBezTo>
                  <a:pt x="120002" y="74530"/>
                  <a:pt x="76094" y="117244"/>
                  <a:pt x="74590" y="170889"/>
                </a:cubicBezTo>
                <a:lnTo>
                  <a:pt x="173668" y="170889"/>
                </a:lnTo>
                <a:lnTo>
                  <a:pt x="173668" y="344558"/>
                </a:lnTo>
                <a:lnTo>
                  <a:pt x="0" y="344558"/>
                </a:lnTo>
                <a:lnTo>
                  <a:pt x="0" y="170889"/>
                </a:lnTo>
                <a:cubicBezTo>
                  <a:pt x="1518" y="76062"/>
                  <a:pt x="78829" y="-12"/>
                  <a:pt x="173668" y="0"/>
                </a:cubicBezTo>
                <a:close/>
              </a:path>
            </a:pathLst>
          </a:custGeom>
          <a:solidFill>
            <a:schemeClr val="bg1">
              <a:lumMod val="95000"/>
            </a:schemeClr>
          </a:solidFill>
          <a:ln w="8632" cap="flat">
            <a:noFill/>
            <a:prstDash val="solid"/>
            <a:miter/>
          </a:ln>
        </p:spPr>
        <p:txBody>
          <a:bodyPr rtlCol="0" anchor="ctr"/>
          <a:lstStyle/>
          <a:p>
            <a:endParaRPr lang="en-US"/>
          </a:p>
        </p:txBody>
      </p:sp>
      <p:sp>
        <p:nvSpPr>
          <p:cNvPr id="16" name="Title 1">
            <a:extLst>
              <a:ext uri="{FF2B5EF4-FFF2-40B4-BE49-F238E27FC236}">
                <a16:creationId xmlns:a16="http://schemas.microsoft.com/office/drawing/2014/main" id="{9ACA0609-D155-40F1-2F6B-61B85A5FA457}"/>
              </a:ext>
            </a:extLst>
          </p:cNvPr>
          <p:cNvSpPr>
            <a:spLocks noGrp="1"/>
          </p:cNvSpPr>
          <p:nvPr>
            <p:ph type="title"/>
          </p:nvPr>
        </p:nvSpPr>
        <p:spPr>
          <a:xfrm>
            <a:off x="588263" y="1358431"/>
            <a:ext cx="4064699" cy="430887"/>
          </a:xfrm>
        </p:spPr>
        <p:txBody>
          <a:bodyPr/>
          <a:lstStyle>
            <a:lvl1pPr marL="0" algn="l" defTabSz="932742" rtl="0" eaLnBrk="1" latinLnBrk="0" hangingPunct="1">
              <a:lnSpc>
                <a:spcPct val="100000"/>
              </a:lnSpc>
              <a:spcBef>
                <a:spcPct val="0"/>
              </a:spcBef>
              <a:buNone/>
              <a:defRPr lang="en-US" sz="2800" b="0" kern="1200" cap="none" spc="-50" baseline="0" dirty="0">
                <a:ln w="3175">
                  <a:noFill/>
                </a:ln>
                <a:solidFill>
                  <a:schemeClr val="tx1"/>
                </a:solidFill>
                <a:effectLst/>
                <a:latin typeface="+mj-lt"/>
                <a:ea typeface="+mn-ea"/>
                <a:cs typeface="Segoe UI" pitchFamily="34" charset="0"/>
              </a:defRPr>
            </a:lvl1pPr>
          </a:lstStyle>
          <a:p>
            <a:r>
              <a:rPr lang="en-US"/>
              <a:t>Click to edit Master title</a:t>
            </a:r>
          </a:p>
        </p:txBody>
      </p:sp>
      <p:sp>
        <p:nvSpPr>
          <p:cNvPr id="17" name="Text Placeholder 42">
            <a:extLst>
              <a:ext uri="{FF2B5EF4-FFF2-40B4-BE49-F238E27FC236}">
                <a16:creationId xmlns:a16="http://schemas.microsoft.com/office/drawing/2014/main" id="{EA67E6B9-ED1E-9B21-B421-7D7804FD2217}"/>
              </a:ext>
            </a:extLst>
          </p:cNvPr>
          <p:cNvSpPr>
            <a:spLocks noGrp="1"/>
          </p:cNvSpPr>
          <p:nvPr>
            <p:ph type="body" sz="quarter" idx="18"/>
          </p:nvPr>
        </p:nvSpPr>
        <p:spPr>
          <a:xfrm>
            <a:off x="588263" y="1903420"/>
            <a:ext cx="4064698" cy="246221"/>
          </a:xfrm>
        </p:spPr>
        <p:txBody>
          <a:bodyPr>
            <a:spAutoFit/>
          </a:bodyPr>
          <a:lstStyle>
            <a:lvl1pPr marL="0" indent="0">
              <a:spcBef>
                <a:spcPts val="0"/>
              </a:spcBef>
              <a:buNone/>
              <a:defRPr sz="1600">
                <a:latin typeface="+mn-lt"/>
              </a:defRPr>
            </a:lvl1pPr>
          </a:lstStyle>
          <a:p>
            <a:pPr lvl="0"/>
            <a:r>
              <a:rPr lang="en-US"/>
              <a:t>Click to edit Master text styles</a:t>
            </a:r>
          </a:p>
        </p:txBody>
      </p:sp>
      <p:sp>
        <p:nvSpPr>
          <p:cNvPr id="18" name="Text Placeholder 42">
            <a:extLst>
              <a:ext uri="{FF2B5EF4-FFF2-40B4-BE49-F238E27FC236}">
                <a16:creationId xmlns:a16="http://schemas.microsoft.com/office/drawing/2014/main" id="{517347C2-C6D0-A7A7-C129-F3FA7757E6FD}"/>
              </a:ext>
            </a:extLst>
          </p:cNvPr>
          <p:cNvSpPr>
            <a:spLocks noGrp="1"/>
          </p:cNvSpPr>
          <p:nvPr>
            <p:ph type="body" sz="quarter" idx="19" hasCustomPrompt="1"/>
          </p:nvPr>
        </p:nvSpPr>
        <p:spPr>
          <a:xfrm>
            <a:off x="696978" y="4987142"/>
            <a:ext cx="1747873" cy="492443"/>
          </a:xfrm>
        </p:spPr>
        <p:txBody>
          <a:bodyPr wrap="square">
            <a:spAutoFit/>
          </a:bodyPr>
          <a:lstStyle>
            <a:lvl1pPr marL="0" indent="0">
              <a:buNone/>
              <a:defRPr sz="3200">
                <a:solidFill>
                  <a:schemeClr val="bg2"/>
                </a:solidFill>
                <a:latin typeface="+mj-lt"/>
              </a:defRPr>
            </a:lvl1pPr>
          </a:lstStyle>
          <a:p>
            <a:pPr lvl="0"/>
            <a:r>
              <a:rPr lang="en-US"/>
              <a:t>##</a:t>
            </a:r>
          </a:p>
        </p:txBody>
      </p:sp>
      <p:sp>
        <p:nvSpPr>
          <p:cNvPr id="19" name="Text Placeholder 42">
            <a:extLst>
              <a:ext uri="{FF2B5EF4-FFF2-40B4-BE49-F238E27FC236}">
                <a16:creationId xmlns:a16="http://schemas.microsoft.com/office/drawing/2014/main" id="{FA9F2B3C-8D16-9EEF-89C6-3B00BE12821B}"/>
              </a:ext>
            </a:extLst>
          </p:cNvPr>
          <p:cNvSpPr>
            <a:spLocks noGrp="1"/>
          </p:cNvSpPr>
          <p:nvPr>
            <p:ph type="body" sz="quarter" idx="20"/>
          </p:nvPr>
        </p:nvSpPr>
        <p:spPr>
          <a:xfrm>
            <a:off x="696978" y="5490205"/>
            <a:ext cx="1747873" cy="369332"/>
          </a:xfrm>
        </p:spPr>
        <p:txBody>
          <a:bodyPr wrap="square">
            <a:spAutoFit/>
          </a:bodyPr>
          <a:lstStyle>
            <a:lvl1pPr marL="0" indent="0">
              <a:buNone/>
              <a:defRPr sz="1200">
                <a:solidFill>
                  <a:schemeClr val="tx1"/>
                </a:solidFill>
                <a:latin typeface="+mn-lt"/>
              </a:defRPr>
            </a:lvl1pPr>
          </a:lstStyle>
          <a:p>
            <a:pPr lvl="0"/>
            <a:r>
              <a:rPr lang="en-US"/>
              <a:t>Click to edit Master text styles</a:t>
            </a:r>
          </a:p>
        </p:txBody>
      </p:sp>
      <p:sp>
        <p:nvSpPr>
          <p:cNvPr id="20" name="Text Placeholder 42">
            <a:extLst>
              <a:ext uri="{FF2B5EF4-FFF2-40B4-BE49-F238E27FC236}">
                <a16:creationId xmlns:a16="http://schemas.microsoft.com/office/drawing/2014/main" id="{3098E8C2-9BB1-26AC-2564-C18F5FEFB7A6}"/>
              </a:ext>
            </a:extLst>
          </p:cNvPr>
          <p:cNvSpPr>
            <a:spLocks noGrp="1"/>
          </p:cNvSpPr>
          <p:nvPr>
            <p:ph type="body" sz="quarter" idx="21" hasCustomPrompt="1"/>
          </p:nvPr>
        </p:nvSpPr>
        <p:spPr>
          <a:xfrm>
            <a:off x="2792310" y="4987142"/>
            <a:ext cx="1747873" cy="492443"/>
          </a:xfrm>
        </p:spPr>
        <p:txBody>
          <a:bodyPr wrap="square">
            <a:spAutoFit/>
          </a:bodyPr>
          <a:lstStyle>
            <a:lvl1pPr marL="0" indent="0">
              <a:buNone/>
              <a:defRPr sz="3200">
                <a:solidFill>
                  <a:schemeClr val="bg2"/>
                </a:solidFill>
                <a:latin typeface="+mj-lt"/>
              </a:defRPr>
            </a:lvl1pPr>
          </a:lstStyle>
          <a:p>
            <a:pPr lvl="0"/>
            <a:r>
              <a:rPr lang="en-US"/>
              <a:t>##</a:t>
            </a:r>
          </a:p>
        </p:txBody>
      </p:sp>
      <p:sp>
        <p:nvSpPr>
          <p:cNvPr id="21" name="Text Placeholder 42">
            <a:extLst>
              <a:ext uri="{FF2B5EF4-FFF2-40B4-BE49-F238E27FC236}">
                <a16:creationId xmlns:a16="http://schemas.microsoft.com/office/drawing/2014/main" id="{742416D9-83C6-58D4-B566-3D244E84499D}"/>
              </a:ext>
            </a:extLst>
          </p:cNvPr>
          <p:cNvSpPr>
            <a:spLocks noGrp="1"/>
          </p:cNvSpPr>
          <p:nvPr>
            <p:ph type="body" sz="quarter" idx="22"/>
          </p:nvPr>
        </p:nvSpPr>
        <p:spPr>
          <a:xfrm>
            <a:off x="2792310" y="5490205"/>
            <a:ext cx="1747873" cy="369332"/>
          </a:xfrm>
        </p:spPr>
        <p:txBody>
          <a:bodyPr wrap="square">
            <a:spAutoFit/>
          </a:bodyPr>
          <a:lstStyle>
            <a:lvl1pPr marL="0" indent="0">
              <a:buNone/>
              <a:defRPr sz="1200">
                <a:solidFill>
                  <a:schemeClr val="tx1"/>
                </a:solidFill>
                <a:latin typeface="+mn-lt"/>
              </a:defRPr>
            </a:lvl1pPr>
          </a:lstStyle>
          <a:p>
            <a:pPr lvl="0"/>
            <a:r>
              <a:rPr lang="en-US"/>
              <a:t>Click to edit Master text styles</a:t>
            </a:r>
          </a:p>
        </p:txBody>
      </p:sp>
      <p:sp>
        <p:nvSpPr>
          <p:cNvPr id="22" name="Text Placeholder 42">
            <a:extLst>
              <a:ext uri="{FF2B5EF4-FFF2-40B4-BE49-F238E27FC236}">
                <a16:creationId xmlns:a16="http://schemas.microsoft.com/office/drawing/2014/main" id="{70B6D3BA-5C89-64BF-0757-7FECCF07E6F5}"/>
              </a:ext>
            </a:extLst>
          </p:cNvPr>
          <p:cNvSpPr>
            <a:spLocks noGrp="1"/>
          </p:cNvSpPr>
          <p:nvPr>
            <p:ph type="body" sz="quarter" idx="23"/>
          </p:nvPr>
        </p:nvSpPr>
        <p:spPr>
          <a:xfrm>
            <a:off x="5120640" y="5031849"/>
            <a:ext cx="6777671" cy="215444"/>
          </a:xfrm>
        </p:spPr>
        <p:txBody>
          <a:bodyPr wrap="square">
            <a:spAutoFit/>
          </a:bodyPr>
          <a:lstStyle>
            <a:lvl1pPr marL="0" indent="0">
              <a:buNone/>
              <a:defRPr sz="1400" i="1">
                <a:solidFill>
                  <a:schemeClr val="tx1"/>
                </a:solidFill>
                <a:latin typeface="+mn-lt"/>
              </a:defRPr>
            </a:lvl1pPr>
          </a:lstStyle>
          <a:p>
            <a:pPr lvl="0"/>
            <a:r>
              <a:rPr lang="en-US"/>
              <a:t>Click to edit Master text styles</a:t>
            </a:r>
          </a:p>
        </p:txBody>
      </p:sp>
      <p:sp>
        <p:nvSpPr>
          <p:cNvPr id="23" name="Text Placeholder 42">
            <a:extLst>
              <a:ext uri="{FF2B5EF4-FFF2-40B4-BE49-F238E27FC236}">
                <a16:creationId xmlns:a16="http://schemas.microsoft.com/office/drawing/2014/main" id="{29545424-0147-6335-C6F1-506B67A30519}"/>
              </a:ext>
            </a:extLst>
          </p:cNvPr>
          <p:cNvSpPr>
            <a:spLocks noGrp="1"/>
          </p:cNvSpPr>
          <p:nvPr>
            <p:ph type="body" sz="quarter" idx="24"/>
          </p:nvPr>
        </p:nvSpPr>
        <p:spPr>
          <a:xfrm>
            <a:off x="5120640" y="6222345"/>
            <a:ext cx="6777671" cy="184666"/>
          </a:xfrm>
        </p:spPr>
        <p:txBody>
          <a:bodyPr wrap="square" anchor="b">
            <a:spAutoFit/>
          </a:bodyPr>
          <a:lstStyle>
            <a:lvl1pPr marL="0" indent="0" algn="r">
              <a:spcBef>
                <a:spcPts val="0"/>
              </a:spcBef>
              <a:buNone/>
              <a:defRPr sz="1200">
                <a:solidFill>
                  <a:schemeClr val="tx1"/>
                </a:solidFill>
                <a:latin typeface="+mj-lt"/>
              </a:defRPr>
            </a:lvl1pPr>
          </a:lstStyle>
          <a:p>
            <a:pPr lvl="0"/>
            <a:r>
              <a:rPr lang="en-US"/>
              <a:t>Click to edit Master text styles</a:t>
            </a:r>
          </a:p>
        </p:txBody>
      </p:sp>
      <p:sp>
        <p:nvSpPr>
          <p:cNvPr id="24" name="Text Placeholder 42">
            <a:extLst>
              <a:ext uri="{FF2B5EF4-FFF2-40B4-BE49-F238E27FC236}">
                <a16:creationId xmlns:a16="http://schemas.microsoft.com/office/drawing/2014/main" id="{DD3E1587-6802-84F9-7084-5C86440A34A1}"/>
              </a:ext>
            </a:extLst>
          </p:cNvPr>
          <p:cNvSpPr>
            <a:spLocks noGrp="1"/>
          </p:cNvSpPr>
          <p:nvPr>
            <p:ph type="body" sz="quarter" idx="25"/>
          </p:nvPr>
        </p:nvSpPr>
        <p:spPr>
          <a:xfrm>
            <a:off x="4978399" y="2872677"/>
            <a:ext cx="3329281" cy="246221"/>
          </a:xfrm>
        </p:spPr>
        <p:txBody>
          <a:bodyPr wrap="square">
            <a:spAutoFit/>
          </a:bodyPr>
          <a:lstStyle>
            <a:lvl1pPr marL="0" indent="0">
              <a:buNone/>
              <a:defRPr sz="1600">
                <a:solidFill>
                  <a:schemeClr val="tx1"/>
                </a:solidFill>
                <a:latin typeface="+mn-lt"/>
              </a:defRPr>
            </a:lvl1pPr>
          </a:lstStyle>
          <a:p>
            <a:pPr lvl="0"/>
            <a:r>
              <a:rPr lang="en-US"/>
              <a:t>Click to edit Master text styles</a:t>
            </a:r>
          </a:p>
        </p:txBody>
      </p:sp>
      <p:sp>
        <p:nvSpPr>
          <p:cNvPr id="25" name="Text Placeholder 42">
            <a:extLst>
              <a:ext uri="{FF2B5EF4-FFF2-40B4-BE49-F238E27FC236}">
                <a16:creationId xmlns:a16="http://schemas.microsoft.com/office/drawing/2014/main" id="{CA3BDA25-320D-A6B1-9CE4-99CA3730596D}"/>
              </a:ext>
            </a:extLst>
          </p:cNvPr>
          <p:cNvSpPr>
            <a:spLocks noGrp="1"/>
          </p:cNvSpPr>
          <p:nvPr>
            <p:ph type="body" sz="quarter" idx="26"/>
          </p:nvPr>
        </p:nvSpPr>
        <p:spPr>
          <a:xfrm>
            <a:off x="8435997" y="2872677"/>
            <a:ext cx="3329281" cy="246221"/>
          </a:xfrm>
        </p:spPr>
        <p:txBody>
          <a:bodyPr wrap="square">
            <a:spAutoFit/>
          </a:bodyPr>
          <a:lstStyle>
            <a:lvl1pPr marL="0" indent="0">
              <a:buNone/>
              <a:defRPr sz="1600">
                <a:solidFill>
                  <a:schemeClr val="tx1"/>
                </a:solidFill>
                <a:latin typeface="+mn-lt"/>
              </a:defRPr>
            </a:lvl1pPr>
          </a:lstStyle>
          <a:p>
            <a:pPr lvl="0"/>
            <a:r>
              <a:rPr lang="en-US"/>
              <a:t>Click to edit Master text styles</a:t>
            </a:r>
          </a:p>
        </p:txBody>
      </p:sp>
      <p:sp>
        <p:nvSpPr>
          <p:cNvPr id="26" name="Picture Placeholder 56">
            <a:extLst>
              <a:ext uri="{FF2B5EF4-FFF2-40B4-BE49-F238E27FC236}">
                <a16:creationId xmlns:a16="http://schemas.microsoft.com/office/drawing/2014/main" id="{C278F43F-8A42-019C-441D-4C23A632795B}"/>
              </a:ext>
            </a:extLst>
          </p:cNvPr>
          <p:cNvSpPr>
            <a:spLocks noGrp="1"/>
          </p:cNvSpPr>
          <p:nvPr>
            <p:ph type="pic" sz="quarter" idx="16" hasCustomPrompt="1"/>
          </p:nvPr>
        </p:nvSpPr>
        <p:spPr>
          <a:xfrm>
            <a:off x="584198" y="530398"/>
            <a:ext cx="1492251" cy="750715"/>
          </a:xfrm>
          <a:prstGeom prst="rect">
            <a:avLst/>
          </a:prstGeom>
        </p:spPr>
        <p:txBody>
          <a:bodyPr anchor="ctr">
            <a:noAutofit/>
          </a:bodyPr>
          <a:lstStyle>
            <a:lvl1pPr marL="0" indent="0" algn="ctr">
              <a:buNone/>
              <a:defRPr sz="2000">
                <a:latin typeface="+mj-lt"/>
              </a:defRPr>
            </a:lvl1pPr>
          </a:lstStyle>
          <a:p>
            <a:r>
              <a:rPr lang="en-US"/>
              <a:t>Image</a:t>
            </a:r>
          </a:p>
        </p:txBody>
      </p:sp>
      <p:grpSp>
        <p:nvGrpSpPr>
          <p:cNvPr id="27" name="Picture Placeholder 815">
            <a:extLst>
              <a:ext uri="{FF2B5EF4-FFF2-40B4-BE49-F238E27FC236}">
                <a16:creationId xmlns:a16="http://schemas.microsoft.com/office/drawing/2014/main" id="{09EC962C-AD71-501F-76E0-CB60A7AE11C2}"/>
              </a:ext>
            </a:extLst>
          </p:cNvPr>
          <p:cNvGrpSpPr/>
          <p:nvPr userDrawn="1"/>
        </p:nvGrpSpPr>
        <p:grpSpPr>
          <a:xfrm>
            <a:off x="8526088" y="2231221"/>
            <a:ext cx="297629" cy="297627"/>
            <a:chOff x="5026092" y="2187685"/>
            <a:chExt cx="297629" cy="297627"/>
          </a:xfrm>
        </p:grpSpPr>
        <p:sp>
          <p:nvSpPr>
            <p:cNvPr id="28" name="Freeform: Shape 27">
              <a:extLst>
                <a:ext uri="{FF2B5EF4-FFF2-40B4-BE49-F238E27FC236}">
                  <a16:creationId xmlns:a16="http://schemas.microsoft.com/office/drawing/2014/main" id="{8ADDC726-4200-E8E7-68F2-543A31AA6C18}"/>
                </a:ext>
              </a:extLst>
            </p:cNvPr>
            <p:cNvSpPr/>
            <p:nvPr/>
          </p:nvSpPr>
          <p:spPr>
            <a:xfrm>
              <a:off x="5186783" y="2187685"/>
              <a:ext cx="195964" cy="195968"/>
            </a:xfrm>
            <a:custGeom>
              <a:avLst/>
              <a:gdLst>
                <a:gd name="connsiteX0" fmla="*/ 130622 w 195964"/>
                <a:gd name="connsiteY0" fmla="*/ -1012 h 195968"/>
                <a:gd name="connsiteX1" fmla="*/ 130747 w 195964"/>
                <a:gd name="connsiteY1" fmla="*/ -1012 h 195968"/>
                <a:gd name="connsiteX2" fmla="*/ 136689 w 195964"/>
                <a:gd name="connsiteY2" fmla="*/ 4906 h 195968"/>
                <a:gd name="connsiteX3" fmla="*/ 136689 w 195964"/>
                <a:gd name="connsiteY3" fmla="*/ 32106 h 195968"/>
                <a:gd name="connsiteX4" fmla="*/ 141396 w 195964"/>
                <a:gd name="connsiteY4" fmla="*/ 27403 h 195968"/>
                <a:gd name="connsiteX5" fmla="*/ 154455 w 195964"/>
                <a:gd name="connsiteY5" fmla="*/ 21994 h 195968"/>
                <a:gd name="connsiteX6" fmla="*/ 167534 w 195964"/>
                <a:gd name="connsiteY6" fmla="*/ 27403 h 195968"/>
                <a:gd name="connsiteX7" fmla="*/ 167494 w 195964"/>
                <a:gd name="connsiteY7" fmla="*/ 53466 h 195968"/>
                <a:gd name="connsiteX8" fmla="*/ 162779 w 195964"/>
                <a:gd name="connsiteY8" fmla="*/ 58208 h 195968"/>
                <a:gd name="connsiteX9" fmla="*/ 189948 w 195964"/>
                <a:gd name="connsiteY9" fmla="*/ 58208 h 195968"/>
                <a:gd name="connsiteX10" fmla="*/ 194118 w 195964"/>
                <a:gd name="connsiteY10" fmla="*/ 59933 h 195968"/>
                <a:gd name="connsiteX11" fmla="*/ 194142 w 195964"/>
                <a:gd name="connsiteY11" fmla="*/ 68281 h 195968"/>
                <a:gd name="connsiteX12" fmla="*/ 152723 w 195964"/>
                <a:gd name="connsiteY12" fmla="*/ 109707 h 195968"/>
                <a:gd name="connsiteX13" fmla="*/ 148525 w 195964"/>
                <a:gd name="connsiteY13" fmla="*/ 111432 h 195968"/>
                <a:gd name="connsiteX14" fmla="*/ 109520 w 195964"/>
                <a:gd name="connsiteY14" fmla="*/ 111432 h 195968"/>
                <a:gd name="connsiteX15" fmla="*/ 31374 w 195964"/>
                <a:gd name="connsiteY15" fmla="*/ 189543 h 195968"/>
                <a:gd name="connsiteX16" fmla="*/ 5271 w 195964"/>
                <a:gd name="connsiteY16" fmla="*/ 189582 h 195968"/>
                <a:gd name="connsiteX17" fmla="*/ 5271 w 195964"/>
                <a:gd name="connsiteY17" fmla="*/ 163480 h 195968"/>
                <a:gd name="connsiteX18" fmla="*/ 83430 w 195964"/>
                <a:gd name="connsiteY18" fmla="*/ 85330 h 195968"/>
                <a:gd name="connsiteX19" fmla="*/ 83430 w 195964"/>
                <a:gd name="connsiteY19" fmla="*/ 46372 h 195968"/>
                <a:gd name="connsiteX20" fmla="*/ 85178 w 195964"/>
                <a:gd name="connsiteY20" fmla="*/ 42178 h 195968"/>
                <a:gd name="connsiteX21" fmla="*/ 126597 w 195964"/>
                <a:gd name="connsiteY21" fmla="*/ 752 h 195968"/>
                <a:gd name="connsiteX22" fmla="*/ 130618 w 195964"/>
                <a:gd name="connsiteY22" fmla="*/ -973 h 195968"/>
                <a:gd name="connsiteX23" fmla="*/ 130622 w 195964"/>
                <a:gd name="connsiteY23" fmla="*/ -1012 h 19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5964" h="195968">
                  <a:moveTo>
                    <a:pt x="130622" y="-1012"/>
                  </a:moveTo>
                  <a:cubicBezTo>
                    <a:pt x="130665" y="-1012"/>
                    <a:pt x="130708" y="-1012"/>
                    <a:pt x="130747" y="-1012"/>
                  </a:cubicBezTo>
                  <a:cubicBezTo>
                    <a:pt x="134016" y="-1012"/>
                    <a:pt x="136677" y="1653"/>
                    <a:pt x="136689" y="4906"/>
                  </a:cubicBezTo>
                  <a:lnTo>
                    <a:pt x="136689" y="32106"/>
                  </a:lnTo>
                  <a:lnTo>
                    <a:pt x="141396" y="27403"/>
                  </a:lnTo>
                  <a:cubicBezTo>
                    <a:pt x="144974" y="23797"/>
                    <a:pt x="149713" y="21994"/>
                    <a:pt x="154455" y="21994"/>
                  </a:cubicBezTo>
                  <a:cubicBezTo>
                    <a:pt x="159201" y="21994"/>
                    <a:pt x="163951" y="23797"/>
                    <a:pt x="167534" y="27403"/>
                  </a:cubicBezTo>
                  <a:cubicBezTo>
                    <a:pt x="174694" y="34575"/>
                    <a:pt x="174663" y="46333"/>
                    <a:pt x="167494" y="53466"/>
                  </a:cubicBezTo>
                  <a:lnTo>
                    <a:pt x="162779" y="58208"/>
                  </a:lnTo>
                  <a:lnTo>
                    <a:pt x="189948" y="58208"/>
                  </a:lnTo>
                  <a:cubicBezTo>
                    <a:pt x="191508" y="58208"/>
                    <a:pt x="193009" y="58835"/>
                    <a:pt x="194118" y="59933"/>
                  </a:cubicBezTo>
                  <a:cubicBezTo>
                    <a:pt x="196434" y="62206"/>
                    <a:pt x="196446" y="65969"/>
                    <a:pt x="194142" y="68281"/>
                  </a:cubicBezTo>
                  <a:lnTo>
                    <a:pt x="152723" y="109707"/>
                  </a:lnTo>
                  <a:cubicBezTo>
                    <a:pt x="151610" y="110805"/>
                    <a:pt x="150101" y="111432"/>
                    <a:pt x="148525" y="111432"/>
                  </a:cubicBezTo>
                  <a:lnTo>
                    <a:pt x="109520" y="111432"/>
                  </a:lnTo>
                  <a:lnTo>
                    <a:pt x="31374" y="189543"/>
                  </a:lnTo>
                  <a:cubicBezTo>
                    <a:pt x="24209" y="196716"/>
                    <a:pt x="12436" y="196794"/>
                    <a:pt x="5271" y="189582"/>
                  </a:cubicBezTo>
                  <a:cubicBezTo>
                    <a:pt x="-1893" y="182449"/>
                    <a:pt x="-1893" y="170652"/>
                    <a:pt x="5271" y="163480"/>
                  </a:cubicBezTo>
                  <a:lnTo>
                    <a:pt x="83430" y="85330"/>
                  </a:lnTo>
                  <a:lnTo>
                    <a:pt x="83430" y="46372"/>
                  </a:lnTo>
                  <a:cubicBezTo>
                    <a:pt x="83430" y="44805"/>
                    <a:pt x="84061" y="43276"/>
                    <a:pt x="85178" y="42178"/>
                  </a:cubicBezTo>
                  <a:lnTo>
                    <a:pt x="126597" y="752"/>
                  </a:lnTo>
                  <a:cubicBezTo>
                    <a:pt x="127663" y="-306"/>
                    <a:pt x="129105" y="-934"/>
                    <a:pt x="130618" y="-973"/>
                  </a:cubicBezTo>
                  <a:lnTo>
                    <a:pt x="130622" y="-1012"/>
                  </a:lnTo>
                  <a:close/>
                </a:path>
              </a:pathLst>
            </a:custGeom>
            <a:solidFill>
              <a:srgbClr val="222043"/>
            </a:solidFill>
            <a:ln w="465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21C93AB-532C-20E4-3436-01C072319E3A}"/>
                </a:ext>
              </a:extLst>
            </p:cNvPr>
            <p:cNvSpPr/>
            <p:nvPr/>
          </p:nvSpPr>
          <p:spPr>
            <a:xfrm>
              <a:off x="5026092" y="2187685"/>
              <a:ext cx="356654" cy="356653"/>
            </a:xfrm>
            <a:custGeom>
              <a:avLst/>
              <a:gdLst>
                <a:gd name="connsiteX0" fmla="*/ 178225 w 356654"/>
                <a:gd name="connsiteY0" fmla="*/ -1012 h 356653"/>
                <a:gd name="connsiteX1" fmla="*/ 254679 w 356654"/>
                <a:gd name="connsiteY1" fmla="*/ 16194 h 356653"/>
                <a:gd name="connsiteX2" fmla="*/ 236983 w 356654"/>
                <a:gd name="connsiteY2" fmla="*/ 33909 h 356653"/>
                <a:gd name="connsiteX3" fmla="*/ 231724 w 356654"/>
                <a:gd name="connsiteY3" fmla="*/ 46568 h 356653"/>
                <a:gd name="connsiteX4" fmla="*/ 231724 w 356654"/>
                <a:gd name="connsiteY4" fmla="*/ 51467 h 356653"/>
                <a:gd name="connsiteX5" fmla="*/ 178225 w 356654"/>
                <a:gd name="connsiteY5" fmla="*/ 40572 h 356653"/>
                <a:gd name="connsiteX6" fmla="*/ 41497 w 356654"/>
                <a:gd name="connsiteY6" fmla="*/ 177315 h 356653"/>
                <a:gd name="connsiteX7" fmla="*/ 178225 w 356654"/>
                <a:gd name="connsiteY7" fmla="*/ 314058 h 356653"/>
                <a:gd name="connsiteX8" fmla="*/ 314953 w 356654"/>
                <a:gd name="connsiteY8" fmla="*/ 177315 h 356653"/>
                <a:gd name="connsiteX9" fmla="*/ 304066 w 356654"/>
                <a:gd name="connsiteY9" fmla="*/ 123856 h 356653"/>
                <a:gd name="connsiteX10" fmla="*/ 308988 w 356654"/>
                <a:gd name="connsiteY10" fmla="*/ 123856 h 356653"/>
                <a:gd name="connsiteX11" fmla="*/ 321628 w 356654"/>
                <a:gd name="connsiteY11" fmla="*/ 118565 h 356653"/>
                <a:gd name="connsiteX12" fmla="*/ 339335 w 356654"/>
                <a:gd name="connsiteY12" fmla="*/ 100850 h 356653"/>
                <a:gd name="connsiteX13" fmla="*/ 356553 w 356654"/>
                <a:gd name="connsiteY13" fmla="*/ 177315 h 356653"/>
                <a:gd name="connsiteX14" fmla="*/ 178225 w 356654"/>
                <a:gd name="connsiteY14" fmla="*/ 355642 h 356653"/>
                <a:gd name="connsiteX15" fmla="*/ -102 w 356654"/>
                <a:gd name="connsiteY15" fmla="*/ 177315 h 356653"/>
                <a:gd name="connsiteX16" fmla="*/ 178225 w 356654"/>
                <a:gd name="connsiteY16" fmla="*/ -1012 h 35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6654" h="356653">
                  <a:moveTo>
                    <a:pt x="178225" y="-1012"/>
                  </a:moveTo>
                  <a:cubicBezTo>
                    <a:pt x="205578" y="-1012"/>
                    <a:pt x="231500" y="5181"/>
                    <a:pt x="254679" y="16194"/>
                  </a:cubicBezTo>
                  <a:lnTo>
                    <a:pt x="236983" y="33909"/>
                  </a:lnTo>
                  <a:cubicBezTo>
                    <a:pt x="233624" y="37240"/>
                    <a:pt x="231728" y="41826"/>
                    <a:pt x="231724" y="46568"/>
                  </a:cubicBezTo>
                  <a:lnTo>
                    <a:pt x="231724" y="51467"/>
                  </a:lnTo>
                  <a:cubicBezTo>
                    <a:pt x="215286" y="44451"/>
                    <a:pt x="197206" y="40572"/>
                    <a:pt x="178225" y="40572"/>
                  </a:cubicBezTo>
                  <a:cubicBezTo>
                    <a:pt x="102791" y="40572"/>
                    <a:pt x="41497" y="101908"/>
                    <a:pt x="41497" y="177315"/>
                  </a:cubicBezTo>
                  <a:cubicBezTo>
                    <a:pt x="41497" y="252761"/>
                    <a:pt x="102791" y="314058"/>
                    <a:pt x="178225" y="314058"/>
                  </a:cubicBezTo>
                  <a:cubicBezTo>
                    <a:pt x="253664" y="314058"/>
                    <a:pt x="314953" y="252761"/>
                    <a:pt x="314953" y="177315"/>
                  </a:cubicBezTo>
                  <a:cubicBezTo>
                    <a:pt x="314953" y="158346"/>
                    <a:pt x="311073" y="140278"/>
                    <a:pt x="304066" y="123856"/>
                  </a:cubicBezTo>
                  <a:lnTo>
                    <a:pt x="308988" y="123856"/>
                  </a:lnTo>
                  <a:cubicBezTo>
                    <a:pt x="313727" y="123856"/>
                    <a:pt x="318289" y="121936"/>
                    <a:pt x="321628" y="118565"/>
                  </a:cubicBezTo>
                  <a:lnTo>
                    <a:pt x="339335" y="100850"/>
                  </a:lnTo>
                  <a:cubicBezTo>
                    <a:pt x="350364" y="124052"/>
                    <a:pt x="356553" y="149958"/>
                    <a:pt x="356553" y="177315"/>
                  </a:cubicBezTo>
                  <a:cubicBezTo>
                    <a:pt x="356553" y="275728"/>
                    <a:pt x="276642" y="355642"/>
                    <a:pt x="178225" y="355642"/>
                  </a:cubicBezTo>
                  <a:cubicBezTo>
                    <a:pt x="79808" y="355642"/>
                    <a:pt x="-102" y="275728"/>
                    <a:pt x="-102" y="177315"/>
                  </a:cubicBezTo>
                  <a:cubicBezTo>
                    <a:pt x="-102" y="78902"/>
                    <a:pt x="79808" y="-1012"/>
                    <a:pt x="178225" y="-1012"/>
                  </a:cubicBezTo>
                  <a:close/>
                </a:path>
              </a:pathLst>
            </a:custGeom>
            <a:solidFill>
              <a:srgbClr val="BABABA"/>
            </a:solidFill>
            <a:ln w="465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97C1AD78-3650-8535-12E9-70FE3F0DC1BB}"/>
                </a:ext>
              </a:extLst>
            </p:cNvPr>
            <p:cNvSpPr/>
            <p:nvPr/>
          </p:nvSpPr>
          <p:spPr>
            <a:xfrm>
              <a:off x="5108397" y="2269990"/>
              <a:ext cx="192048" cy="192044"/>
            </a:xfrm>
            <a:custGeom>
              <a:avLst/>
              <a:gdLst>
                <a:gd name="connsiteX0" fmla="*/ 95944 w 192048"/>
                <a:gd name="connsiteY0" fmla="*/ -1012 h 192044"/>
                <a:gd name="connsiteX1" fmla="*/ 138484 w 192048"/>
                <a:gd name="connsiteY1" fmla="*/ 9061 h 192044"/>
                <a:gd name="connsiteX2" fmla="*/ 105593 w 192048"/>
                <a:gd name="connsiteY2" fmla="*/ 41944 h 192044"/>
                <a:gd name="connsiteX3" fmla="*/ 95944 w 192048"/>
                <a:gd name="connsiteY3" fmla="*/ 41042 h 192044"/>
                <a:gd name="connsiteX4" fmla="*/ 41944 w 192048"/>
                <a:gd name="connsiteY4" fmla="*/ 95049 h 192044"/>
                <a:gd name="connsiteX5" fmla="*/ 95944 w 192048"/>
                <a:gd name="connsiteY5" fmla="*/ 149018 h 192044"/>
                <a:gd name="connsiteX6" fmla="*/ 149948 w 192048"/>
                <a:gd name="connsiteY6" fmla="*/ 95049 h 192044"/>
                <a:gd name="connsiteX7" fmla="*/ 149031 w 192048"/>
                <a:gd name="connsiteY7" fmla="*/ 85408 h 192044"/>
                <a:gd name="connsiteX8" fmla="*/ 181909 w 192048"/>
                <a:gd name="connsiteY8" fmla="*/ 52486 h 192044"/>
                <a:gd name="connsiteX9" fmla="*/ 191947 w 192048"/>
                <a:gd name="connsiteY9" fmla="*/ 95049 h 192044"/>
                <a:gd name="connsiteX10" fmla="*/ 95944 w 192048"/>
                <a:gd name="connsiteY10" fmla="*/ 191032 h 192044"/>
                <a:gd name="connsiteX11" fmla="*/ -102 w 192048"/>
                <a:gd name="connsiteY11" fmla="*/ 95049 h 192044"/>
                <a:gd name="connsiteX12" fmla="*/ 95944 w 192048"/>
                <a:gd name="connsiteY12" fmla="*/ -1012 h 19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48" h="192044">
                  <a:moveTo>
                    <a:pt x="95944" y="-1012"/>
                  </a:moveTo>
                  <a:cubicBezTo>
                    <a:pt x="111233" y="-1012"/>
                    <a:pt x="125644" y="2672"/>
                    <a:pt x="138484" y="9061"/>
                  </a:cubicBezTo>
                  <a:lnTo>
                    <a:pt x="105593" y="41944"/>
                  </a:lnTo>
                  <a:cubicBezTo>
                    <a:pt x="102458" y="41395"/>
                    <a:pt x="99244" y="41042"/>
                    <a:pt x="95944" y="41042"/>
                  </a:cubicBezTo>
                  <a:cubicBezTo>
                    <a:pt x="66185" y="41042"/>
                    <a:pt x="41944" y="65263"/>
                    <a:pt x="41944" y="95049"/>
                  </a:cubicBezTo>
                  <a:cubicBezTo>
                    <a:pt x="41944" y="124797"/>
                    <a:pt x="66185" y="149018"/>
                    <a:pt x="95944" y="149018"/>
                  </a:cubicBezTo>
                  <a:cubicBezTo>
                    <a:pt x="125703" y="149018"/>
                    <a:pt x="149948" y="124797"/>
                    <a:pt x="149948" y="95049"/>
                  </a:cubicBezTo>
                  <a:cubicBezTo>
                    <a:pt x="149948" y="91757"/>
                    <a:pt x="149603" y="88505"/>
                    <a:pt x="149031" y="85408"/>
                  </a:cubicBezTo>
                  <a:lnTo>
                    <a:pt x="181909" y="52486"/>
                  </a:lnTo>
                  <a:cubicBezTo>
                    <a:pt x="188278" y="65342"/>
                    <a:pt x="191947" y="79764"/>
                    <a:pt x="191947" y="95049"/>
                  </a:cubicBezTo>
                  <a:cubicBezTo>
                    <a:pt x="191947" y="147999"/>
                    <a:pt x="148905" y="191032"/>
                    <a:pt x="95944" y="191032"/>
                  </a:cubicBezTo>
                  <a:cubicBezTo>
                    <a:pt x="42987" y="191032"/>
                    <a:pt x="-102" y="147999"/>
                    <a:pt x="-102" y="95049"/>
                  </a:cubicBezTo>
                  <a:cubicBezTo>
                    <a:pt x="-102" y="42061"/>
                    <a:pt x="42987" y="-1012"/>
                    <a:pt x="95944" y="-1012"/>
                  </a:cubicBezTo>
                  <a:close/>
                </a:path>
              </a:pathLst>
            </a:custGeom>
            <a:solidFill>
              <a:srgbClr val="BABABA"/>
            </a:solidFill>
            <a:ln w="4659" cap="flat">
              <a:noFill/>
              <a:prstDash val="solid"/>
              <a:miter/>
            </a:ln>
          </p:spPr>
          <p:txBody>
            <a:bodyPr rtlCol="0" anchor="ctr"/>
            <a:lstStyle/>
            <a:p>
              <a:endParaRPr lang="en-US"/>
            </a:p>
          </p:txBody>
        </p:sp>
      </p:grpSp>
      <p:sp>
        <p:nvSpPr>
          <p:cNvPr id="31" name="Freeform: Shape 30">
            <a:extLst>
              <a:ext uri="{FF2B5EF4-FFF2-40B4-BE49-F238E27FC236}">
                <a16:creationId xmlns:a16="http://schemas.microsoft.com/office/drawing/2014/main" id="{C865DA46-0E05-6520-33B2-0352CBD48635}"/>
              </a:ext>
            </a:extLst>
          </p:cNvPr>
          <p:cNvSpPr/>
          <p:nvPr userDrawn="1"/>
        </p:nvSpPr>
        <p:spPr>
          <a:xfrm>
            <a:off x="5191218" y="2482907"/>
            <a:ext cx="109033" cy="18172"/>
          </a:xfrm>
          <a:custGeom>
            <a:avLst/>
            <a:gdLst>
              <a:gd name="connsiteX0" fmla="*/ 0 w 1402079"/>
              <a:gd name="connsiteY0" fmla="*/ 0 h 233679"/>
              <a:gd name="connsiteX1" fmla="*/ 20320 w 1402079"/>
              <a:gd name="connsiteY1" fmla="*/ 233680 h 233679"/>
              <a:gd name="connsiteX2" fmla="*/ 1381760 w 1402079"/>
              <a:gd name="connsiteY2" fmla="*/ 233680 h 233679"/>
              <a:gd name="connsiteX3" fmla="*/ 1402080 w 1402079"/>
              <a:gd name="connsiteY3" fmla="*/ 0 h 233679"/>
            </a:gdLst>
            <a:ahLst/>
            <a:cxnLst>
              <a:cxn ang="0">
                <a:pos x="connsiteX0" y="connsiteY0"/>
              </a:cxn>
              <a:cxn ang="0">
                <a:pos x="connsiteX1" y="connsiteY1"/>
              </a:cxn>
              <a:cxn ang="0">
                <a:pos x="connsiteX2" y="connsiteY2"/>
              </a:cxn>
              <a:cxn ang="0">
                <a:pos x="connsiteX3" y="connsiteY3"/>
              </a:cxn>
            </a:cxnLst>
            <a:rect l="l" t="t" r="r" b="b"/>
            <a:pathLst>
              <a:path w="1402079" h="233679">
                <a:moveTo>
                  <a:pt x="0" y="0"/>
                </a:moveTo>
                <a:cubicBezTo>
                  <a:pt x="10160" y="81280"/>
                  <a:pt x="20320" y="152400"/>
                  <a:pt x="20320" y="233680"/>
                </a:cubicBezTo>
                <a:lnTo>
                  <a:pt x="1381760" y="233680"/>
                </a:lnTo>
                <a:cubicBezTo>
                  <a:pt x="1381760" y="152400"/>
                  <a:pt x="1391920" y="71120"/>
                  <a:pt x="1402080" y="0"/>
                </a:cubicBezTo>
                <a:close/>
              </a:path>
            </a:pathLst>
          </a:custGeom>
          <a:solidFill>
            <a:schemeClr val="bg1">
              <a:lumMod val="65000"/>
            </a:schemeClr>
          </a:solidFill>
          <a:ln w="10160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BF56CAE-AC56-0171-8943-02E4354E3388}"/>
              </a:ext>
            </a:extLst>
          </p:cNvPr>
          <p:cNvSpPr/>
          <p:nvPr userDrawn="1"/>
        </p:nvSpPr>
        <p:spPr>
          <a:xfrm>
            <a:off x="5192799" y="2516880"/>
            <a:ext cx="105872" cy="71109"/>
          </a:xfrm>
          <a:custGeom>
            <a:avLst/>
            <a:gdLst>
              <a:gd name="connsiteX0" fmla="*/ 0 w 1361440"/>
              <a:gd name="connsiteY0" fmla="*/ 0 h 914400"/>
              <a:gd name="connsiteX1" fmla="*/ 0 w 1361440"/>
              <a:gd name="connsiteY1" fmla="*/ 355600 h 914400"/>
              <a:gd name="connsiteX2" fmla="*/ 101600 w 1361440"/>
              <a:gd name="connsiteY2" fmla="*/ 457200 h 914400"/>
              <a:gd name="connsiteX3" fmla="*/ 132080 w 1361440"/>
              <a:gd name="connsiteY3" fmla="*/ 457200 h 914400"/>
              <a:gd name="connsiteX4" fmla="*/ 680720 w 1361440"/>
              <a:gd name="connsiteY4" fmla="*/ 914400 h 914400"/>
              <a:gd name="connsiteX5" fmla="*/ 1229360 w 1361440"/>
              <a:gd name="connsiteY5" fmla="*/ 457200 h 914400"/>
              <a:gd name="connsiteX6" fmla="*/ 1259840 w 1361440"/>
              <a:gd name="connsiteY6" fmla="*/ 457200 h 914400"/>
              <a:gd name="connsiteX7" fmla="*/ 1361440 w 1361440"/>
              <a:gd name="connsiteY7" fmla="*/ 355600 h 914400"/>
              <a:gd name="connsiteX8" fmla="*/ 1361440 w 1361440"/>
              <a:gd name="connsiteY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440" h="914400">
                <a:moveTo>
                  <a:pt x="0" y="0"/>
                </a:moveTo>
                <a:lnTo>
                  <a:pt x="0" y="355600"/>
                </a:lnTo>
                <a:cubicBezTo>
                  <a:pt x="0" y="416560"/>
                  <a:pt x="40640" y="457200"/>
                  <a:pt x="101600" y="457200"/>
                </a:cubicBezTo>
                <a:lnTo>
                  <a:pt x="132080" y="457200"/>
                </a:lnTo>
                <a:cubicBezTo>
                  <a:pt x="182880" y="711200"/>
                  <a:pt x="416560" y="914400"/>
                  <a:pt x="680720" y="914400"/>
                </a:cubicBezTo>
                <a:cubicBezTo>
                  <a:pt x="955040" y="914400"/>
                  <a:pt x="1178560" y="721360"/>
                  <a:pt x="1229360" y="457200"/>
                </a:cubicBezTo>
                <a:lnTo>
                  <a:pt x="1259840" y="457200"/>
                </a:lnTo>
                <a:cubicBezTo>
                  <a:pt x="1320800" y="457200"/>
                  <a:pt x="1361440" y="416560"/>
                  <a:pt x="1361440" y="355600"/>
                </a:cubicBezTo>
                <a:lnTo>
                  <a:pt x="1361440" y="0"/>
                </a:lnTo>
                <a:close/>
              </a:path>
            </a:pathLst>
          </a:custGeom>
          <a:solidFill>
            <a:schemeClr val="bg1">
              <a:lumMod val="65000"/>
            </a:schemeClr>
          </a:solidFill>
          <a:ln w="10160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89CCC58-1485-6002-4C19-A251C37F512D}"/>
              </a:ext>
            </a:extLst>
          </p:cNvPr>
          <p:cNvSpPr/>
          <p:nvPr userDrawn="1"/>
        </p:nvSpPr>
        <p:spPr>
          <a:xfrm>
            <a:off x="5129784" y="2216511"/>
            <a:ext cx="232094" cy="249804"/>
          </a:xfrm>
          <a:custGeom>
            <a:avLst/>
            <a:gdLst>
              <a:gd name="connsiteX0" fmla="*/ 1409761 w 2984560"/>
              <a:gd name="connsiteY0" fmla="*/ 1730 h 3212289"/>
              <a:gd name="connsiteX1" fmla="*/ 7681 w 2984560"/>
              <a:gd name="connsiteY1" fmla="*/ 1332690 h 3212289"/>
              <a:gd name="connsiteX2" fmla="*/ 342961 w 2984560"/>
              <a:gd name="connsiteY2" fmla="*/ 2440130 h 3212289"/>
              <a:gd name="connsiteX3" fmla="*/ 749361 w 2984560"/>
              <a:gd name="connsiteY3" fmla="*/ 3212290 h 3212289"/>
              <a:gd name="connsiteX4" fmla="*/ 2232721 w 2984560"/>
              <a:gd name="connsiteY4" fmla="*/ 3212290 h 3212289"/>
              <a:gd name="connsiteX5" fmla="*/ 2639121 w 2984560"/>
              <a:gd name="connsiteY5" fmla="*/ 2429970 h 3212289"/>
              <a:gd name="connsiteX6" fmla="*/ 2984561 w 2984560"/>
              <a:gd name="connsiteY6" fmla="*/ 1485090 h 3212289"/>
              <a:gd name="connsiteX7" fmla="*/ 1409761 w 2984560"/>
              <a:gd name="connsiteY7" fmla="*/ 1730 h 321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4560" h="3212289">
                <a:moveTo>
                  <a:pt x="1409761" y="1730"/>
                </a:moveTo>
                <a:cubicBezTo>
                  <a:pt x="688401" y="42370"/>
                  <a:pt x="88961" y="611330"/>
                  <a:pt x="7681" y="1332690"/>
                </a:cubicBezTo>
                <a:cubicBezTo>
                  <a:pt x="-32959" y="1739090"/>
                  <a:pt x="88961" y="2135330"/>
                  <a:pt x="342961" y="2440130"/>
                </a:cubicBezTo>
                <a:cubicBezTo>
                  <a:pt x="536001" y="2673810"/>
                  <a:pt x="678241" y="2937970"/>
                  <a:pt x="749361" y="3212290"/>
                </a:cubicBezTo>
                <a:lnTo>
                  <a:pt x="2232721" y="3212290"/>
                </a:lnTo>
                <a:cubicBezTo>
                  <a:pt x="2303841" y="2937970"/>
                  <a:pt x="2446081" y="2663650"/>
                  <a:pt x="2639121" y="2429970"/>
                </a:cubicBezTo>
                <a:cubicBezTo>
                  <a:pt x="2862641" y="2165810"/>
                  <a:pt x="2984561" y="1830530"/>
                  <a:pt x="2984561" y="1485090"/>
                </a:cubicBezTo>
                <a:cubicBezTo>
                  <a:pt x="2984561" y="641810"/>
                  <a:pt x="2263201" y="-38910"/>
                  <a:pt x="1409761" y="1730"/>
                </a:cubicBezTo>
                <a:close/>
              </a:path>
            </a:pathLst>
          </a:custGeom>
          <a:solidFill>
            <a:srgbClr val="222043"/>
          </a:solidFill>
          <a:ln w="101600" cap="flat">
            <a:noFill/>
            <a:prstDash val="solid"/>
            <a:miter/>
          </a:ln>
        </p:spPr>
        <p:txBody>
          <a:bodyPr rtlCol="0" anchor="ctr"/>
          <a:lstStyle/>
          <a:p>
            <a:endParaRPr lang="en-US"/>
          </a:p>
        </p:txBody>
      </p:sp>
      <p:sp>
        <p:nvSpPr>
          <p:cNvPr id="34" name="Picture Placeholder 71">
            <a:extLst>
              <a:ext uri="{FF2B5EF4-FFF2-40B4-BE49-F238E27FC236}">
                <a16:creationId xmlns:a16="http://schemas.microsoft.com/office/drawing/2014/main" id="{8E8E9E01-1C51-882B-9946-59A8D8C398B8}"/>
              </a:ext>
            </a:extLst>
          </p:cNvPr>
          <p:cNvSpPr>
            <a:spLocks noGrp="1"/>
          </p:cNvSpPr>
          <p:nvPr>
            <p:ph type="pic" sz="quarter" idx="29" hasCustomPrompt="1"/>
          </p:nvPr>
        </p:nvSpPr>
        <p:spPr>
          <a:xfrm>
            <a:off x="4978397" y="428624"/>
            <a:ext cx="6786880" cy="1609132"/>
          </a:xfrm>
          <a:custGeom>
            <a:avLst/>
            <a:gdLst>
              <a:gd name="connsiteX0" fmla="*/ 0 w 6786880"/>
              <a:gd name="connsiteY0" fmla="*/ 0 h 1609132"/>
              <a:gd name="connsiteX1" fmla="*/ 6664681 w 6786880"/>
              <a:gd name="connsiteY1" fmla="*/ 0 h 1609132"/>
              <a:gd name="connsiteX2" fmla="*/ 6786880 w 6786880"/>
              <a:gd name="connsiteY2" fmla="*/ 122199 h 1609132"/>
              <a:gd name="connsiteX3" fmla="*/ 6786880 w 6786880"/>
              <a:gd name="connsiteY3" fmla="*/ 312388 h 1609132"/>
              <a:gd name="connsiteX4" fmla="*/ 6786880 w 6786880"/>
              <a:gd name="connsiteY4" fmla="*/ 1418943 h 1609132"/>
              <a:gd name="connsiteX5" fmla="*/ 6786880 w 6786880"/>
              <a:gd name="connsiteY5" fmla="*/ 1609132 h 1609132"/>
              <a:gd name="connsiteX6" fmla="*/ 0 w 6786880"/>
              <a:gd name="connsiteY6" fmla="*/ 1609132 h 1609132"/>
              <a:gd name="connsiteX7" fmla="*/ 0 w 6786880"/>
              <a:gd name="connsiteY7" fmla="*/ 1418943 h 1609132"/>
              <a:gd name="connsiteX8" fmla="*/ 0 w 6786880"/>
              <a:gd name="connsiteY8" fmla="*/ 190189 h 160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6880" h="1609132">
                <a:moveTo>
                  <a:pt x="0" y="0"/>
                </a:moveTo>
                <a:lnTo>
                  <a:pt x="6664681" y="0"/>
                </a:lnTo>
                <a:cubicBezTo>
                  <a:pt x="6732170" y="0"/>
                  <a:pt x="6786880" y="54710"/>
                  <a:pt x="6786880" y="122199"/>
                </a:cubicBezTo>
                <a:lnTo>
                  <a:pt x="6786880" y="312388"/>
                </a:lnTo>
                <a:lnTo>
                  <a:pt x="6786880" y="1418943"/>
                </a:lnTo>
                <a:lnTo>
                  <a:pt x="6786880" y="1609132"/>
                </a:lnTo>
                <a:lnTo>
                  <a:pt x="0" y="1609132"/>
                </a:lnTo>
                <a:lnTo>
                  <a:pt x="0" y="1418943"/>
                </a:lnTo>
                <a:lnTo>
                  <a:pt x="0" y="190189"/>
                </a:lnTo>
                <a:close/>
              </a:path>
            </a:pathLst>
          </a:custGeom>
          <a:solidFill>
            <a:schemeClr val="bg1">
              <a:lumMod val="95000"/>
            </a:schemeClr>
          </a:solidFill>
        </p:spPr>
        <p:txBody>
          <a:bodyPr wrap="square" anchor="ctr">
            <a:noAutofit/>
          </a:bodyPr>
          <a:lstStyle>
            <a:lvl1pPr marL="0" indent="0" algn="ctr">
              <a:buNone/>
              <a:defRPr>
                <a:solidFill>
                  <a:schemeClr val="tx1"/>
                </a:solidFill>
                <a:latin typeface="+mj-lt"/>
              </a:defRPr>
            </a:lvl1pPr>
          </a:lstStyle>
          <a:p>
            <a:r>
              <a:rPr lang="en-US"/>
              <a:t>Image</a:t>
            </a:r>
          </a:p>
        </p:txBody>
      </p:sp>
    </p:spTree>
    <p:extLst>
      <p:ext uri="{BB962C8B-B14F-4D97-AF65-F5344CB8AC3E}">
        <p14:creationId xmlns:p14="http://schemas.microsoft.com/office/powerpoint/2010/main" val="2164031661"/>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Customer story - quote only">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EB94B67-E65E-F724-99D9-516DD2596A81}"/>
              </a:ext>
            </a:extLst>
          </p:cNvPr>
          <p:cNvSpPr/>
          <p:nvPr userDrawn="1"/>
        </p:nvSpPr>
        <p:spPr bwMode="auto">
          <a:xfrm>
            <a:off x="613810" y="539253"/>
            <a:ext cx="10877150" cy="5990422"/>
          </a:xfrm>
          <a:prstGeom prst="roundRect">
            <a:avLst>
              <a:gd name="adj" fmla="val 2764"/>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Picture Placeholder 56">
            <a:extLst>
              <a:ext uri="{FF2B5EF4-FFF2-40B4-BE49-F238E27FC236}">
                <a16:creationId xmlns:a16="http://schemas.microsoft.com/office/drawing/2014/main" id="{33289C13-F335-E281-CD97-2DDCA84A1076}"/>
              </a:ext>
            </a:extLst>
          </p:cNvPr>
          <p:cNvSpPr>
            <a:spLocks noGrp="1"/>
          </p:cNvSpPr>
          <p:nvPr>
            <p:ph type="pic" sz="quarter" idx="16" hasCustomPrompt="1"/>
          </p:nvPr>
        </p:nvSpPr>
        <p:spPr>
          <a:xfrm>
            <a:off x="5379290" y="1006115"/>
            <a:ext cx="1433420" cy="1433420"/>
          </a:xfrm>
          <a:prstGeom prst="rect">
            <a:avLst/>
          </a:prstGeom>
        </p:spPr>
        <p:txBody>
          <a:bodyPr anchor="ctr">
            <a:noAutofit/>
          </a:bodyPr>
          <a:lstStyle>
            <a:lvl1pPr marL="0" indent="0" algn="ctr">
              <a:buNone/>
              <a:defRPr sz="1200">
                <a:latin typeface="+mj-lt"/>
              </a:defRPr>
            </a:lvl1pPr>
          </a:lstStyle>
          <a:p>
            <a:r>
              <a:rPr lang="en-US"/>
              <a:t>Customer Logo</a:t>
            </a:r>
          </a:p>
        </p:txBody>
      </p:sp>
      <p:sp>
        <p:nvSpPr>
          <p:cNvPr id="5" name="Rectangle: Rounded Corners 4">
            <a:extLst>
              <a:ext uri="{FF2B5EF4-FFF2-40B4-BE49-F238E27FC236}">
                <a16:creationId xmlns:a16="http://schemas.microsoft.com/office/drawing/2014/main" id="{94A0E8B8-6C61-DAE2-E578-FC09246C5E8A}"/>
              </a:ext>
            </a:extLst>
          </p:cNvPr>
          <p:cNvSpPr/>
          <p:nvPr userDrawn="1"/>
        </p:nvSpPr>
        <p:spPr bwMode="auto">
          <a:xfrm>
            <a:off x="501662" y="425311"/>
            <a:ext cx="11101485" cy="6319156"/>
          </a:xfrm>
          <a:prstGeom prst="roundRect">
            <a:avLst>
              <a:gd name="adj" fmla="val 3187"/>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 name="Text Placeholder 61">
            <a:extLst>
              <a:ext uri="{FF2B5EF4-FFF2-40B4-BE49-F238E27FC236}">
                <a16:creationId xmlns:a16="http://schemas.microsoft.com/office/drawing/2014/main" id="{4BCA81E3-27B3-973D-770F-38FDD26E804D}"/>
              </a:ext>
            </a:extLst>
          </p:cNvPr>
          <p:cNvSpPr>
            <a:spLocks noGrp="1"/>
          </p:cNvSpPr>
          <p:nvPr>
            <p:ph type="body" sz="quarter" idx="14" hasCustomPrompt="1"/>
          </p:nvPr>
        </p:nvSpPr>
        <p:spPr>
          <a:xfrm>
            <a:off x="2220886" y="3017520"/>
            <a:ext cx="7750229" cy="2900680"/>
          </a:xfrm>
        </p:spPr>
        <p:txBody>
          <a:bodyPr anchor="t">
            <a:noAutofit/>
          </a:bodyPr>
          <a:lstStyle>
            <a:lvl1pPr marL="0" indent="0" algn="ctr">
              <a:lnSpc>
                <a:spcPct val="100000"/>
              </a:lnSpc>
              <a:buNone/>
              <a:defRPr kumimoji="0" lang="en-US" sz="2400" b="0" i="0" u="none" strike="noStrike" kern="1200" cap="none" spc="0" normalizeH="0" baseline="0" dirty="0">
                <a:ln>
                  <a:noFill/>
                </a:ln>
                <a:solidFill>
                  <a:schemeClr val="tx1"/>
                </a:solidFill>
                <a:effectLst/>
                <a:uLnTx/>
                <a:uFillTx/>
                <a:latin typeface="Segoe UI Semibold"/>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a:t>Add description here</a:t>
            </a:r>
            <a:endParaRPr lang="en-US"/>
          </a:p>
        </p:txBody>
      </p:sp>
      <p:sp>
        <p:nvSpPr>
          <p:cNvPr id="7" name="Text Placeholder 23">
            <a:extLst>
              <a:ext uri="{FF2B5EF4-FFF2-40B4-BE49-F238E27FC236}">
                <a16:creationId xmlns:a16="http://schemas.microsoft.com/office/drawing/2014/main" id="{6E1FA416-D0B1-57D8-3551-18AFDD30E1DF}"/>
              </a:ext>
            </a:extLst>
          </p:cNvPr>
          <p:cNvSpPr>
            <a:spLocks noGrp="1"/>
          </p:cNvSpPr>
          <p:nvPr>
            <p:ph type="body" sz="quarter" idx="23" hasCustomPrompt="1"/>
          </p:nvPr>
        </p:nvSpPr>
        <p:spPr>
          <a:xfrm>
            <a:off x="528240" y="6460362"/>
            <a:ext cx="8106728" cy="138499"/>
          </a:xfrm>
        </p:spPr>
        <p:txBody>
          <a:bodyPr wrap="square"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spTree>
    <p:extLst>
      <p:ext uri="{BB962C8B-B14F-4D97-AF65-F5344CB8AC3E}">
        <p14:creationId xmlns:p14="http://schemas.microsoft.com/office/powerpoint/2010/main" val="344980040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19619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7557819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59642E-DAE4-3CDB-B869-A1EB3385AC04}"/>
              </a:ext>
            </a:extLst>
          </p:cNvPr>
          <p:cNvPicPr>
            <a:picLocks noChangeAspect="1"/>
          </p:cNvPicPr>
          <p:nvPr userDrawn="1"/>
        </p:nvPicPr>
        <p:blipFill>
          <a:blip r:embed="rId2"/>
          <a:srcRect/>
          <a:stretch/>
        </p:blipFill>
        <p:spPr>
          <a:xfrm>
            <a:off x="3009" y="1693"/>
            <a:ext cx="12185982" cy="6854614"/>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0E498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399"/>
            <a:ext cx="4480560" cy="548640"/>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10" name="MS logo gray - EMF" descr="Microsoft logo, gray text version">
            <a:extLst>
              <a:ext uri="{FF2B5EF4-FFF2-40B4-BE49-F238E27FC236}">
                <a16:creationId xmlns:a16="http://schemas.microsoft.com/office/drawing/2014/main" id="{0B239259-0303-68D8-B73B-ADBE8E17A70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6617476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3835152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64942453"/>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41679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6539167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6665004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566107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1681642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1123596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439885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824589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2">
    <p:bg>
      <p:bgPr>
        <a:solidFill>
          <a:srgbClr val="E1D3C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666629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644444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30677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106223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943756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8090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3962099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rgbClr val="E1D3C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9320097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de Bottom">
    <p:bg>
      <p:bgPr>
        <a:solidFill>
          <a:srgbClr val="E1D3C7"/>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948884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de Top">
    <p:bg>
      <p:bgPr>
        <a:solidFill>
          <a:srgbClr val="E1D3C7"/>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274430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de Right side">
    <p:bg>
      <p:bgPr>
        <a:solidFill>
          <a:srgbClr val="E1D3C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4528960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20252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de Left sde">
    <p:bg>
      <p:bgPr>
        <a:solidFill>
          <a:srgbClr val="E1D3C7"/>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0181842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598781-713D-A153-D7DE-A0B8C9FEA452}"/>
              </a:ext>
            </a:extLst>
          </p:cNvPr>
          <p:cNvPicPr>
            <a:picLocks noChangeAspect="1"/>
          </p:cNvPicPr>
          <p:nvPr userDrawn="1"/>
        </p:nvPicPr>
        <p:blipFill>
          <a:blip r:embed="rId2"/>
          <a:srcRect/>
          <a:stretch/>
        </p:blipFill>
        <p:spPr>
          <a:xfrm>
            <a:off x="3009" y="1693"/>
            <a:ext cx="12185982" cy="6854614"/>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0E4987"/>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34709588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emo slide 2">
    <p:bg>
      <p:bgPr>
        <a:solidFill>
          <a:srgbClr val="E1D3C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9074925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ED2F1E-B11D-7B75-2BE7-2C2CAA4F0E43}"/>
              </a:ext>
            </a:extLst>
          </p:cNvPr>
          <p:cNvPicPr>
            <a:picLocks noChangeAspect="1"/>
          </p:cNvPicPr>
          <p:nvPr userDrawn="1"/>
        </p:nvPicPr>
        <p:blipFill>
          <a:blip r:embed="rId2"/>
          <a:srcRect/>
          <a:stretch/>
        </p:blipFill>
        <p:spPr>
          <a:xfrm>
            <a:off x="3009" y="1693"/>
            <a:ext cx="12185982" cy="6854614"/>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0E4987"/>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426079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Title 2">
    <p:bg>
      <p:bgPr>
        <a:solidFill>
          <a:srgbClr val="E1D3C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82691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7959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49423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5845004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83067049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0027218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98157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Blank_1">
    <p:bg>
      <p:bgPr>
        <a:solidFill>
          <a:srgbClr val="F2F2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279164"/>
      </p:ext>
    </p:extLst>
  </p:cSld>
  <p:clrMapOvr>
    <a:masterClrMapping/>
  </p:clrMapOvr>
  <p:transition>
    <p:fade/>
  </p:transition>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39B54B4A-553A-9CE0-CF4B-32CB5631BC36}"/>
              </a:ext>
            </a:extLst>
          </p:cNvPr>
          <p:cNvSpPr>
            <a:spLocks noGrp="1"/>
          </p:cNvSpPr>
          <p:nvPr>
            <p:ph type="title"/>
          </p:nvPr>
        </p:nvSpPr>
        <p:spPr>
          <a:xfrm>
            <a:off x="588263" y="585216"/>
            <a:ext cx="11011600" cy="430887"/>
          </a:xfrm>
          <a:prstGeom prst="rect">
            <a:avLst/>
          </a:prstGeom>
        </p:spPr>
        <p:txBody>
          <a:bodyPr vert="horz" wrap="square" lIns="0" tIns="0" rIns="0" bIns="0" rtlCol="0" anchor="t">
            <a:spAutoFit/>
          </a:bodyPr>
          <a:lstStyle>
            <a:lvl1pPr>
              <a:defRPr sz="2800">
                <a:solidFill>
                  <a:schemeClr val="tx1"/>
                </a:solidFill>
                <a:latin typeface="+mj-lt"/>
              </a:defRPr>
            </a:lvl1pPr>
          </a:lstStyle>
          <a:p>
            <a:r>
              <a:rPr lang="en-US"/>
              <a:t>Click to edit Master title style</a:t>
            </a:r>
          </a:p>
        </p:txBody>
      </p:sp>
    </p:spTree>
    <p:extLst>
      <p:ext uri="{BB962C8B-B14F-4D97-AF65-F5344CB8AC3E}">
        <p14:creationId xmlns:p14="http://schemas.microsoft.com/office/powerpoint/2010/main" val="793073451"/>
      </p:ext>
    </p:extLst>
  </p:cSld>
  <p:clrMapOvr>
    <a:masterClrMapping/>
  </p:clrMapOvr>
  <p:transition>
    <p:fade/>
  </p:transition>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p:bg>
      <p:bgPr>
        <a:solidFill>
          <a:srgbClr val="F2F2F8"/>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39B54B4A-553A-9CE0-CF4B-32CB5631BC36}"/>
              </a:ext>
            </a:extLst>
          </p:cNvPr>
          <p:cNvSpPr>
            <a:spLocks noGrp="1"/>
          </p:cNvSpPr>
          <p:nvPr>
            <p:ph type="title"/>
          </p:nvPr>
        </p:nvSpPr>
        <p:spPr>
          <a:xfrm>
            <a:off x="588263" y="585216"/>
            <a:ext cx="11011600" cy="430887"/>
          </a:xfrm>
          <a:prstGeom prst="rect">
            <a:avLst/>
          </a:prstGeom>
        </p:spPr>
        <p:txBody>
          <a:bodyPr vert="horz" wrap="square" lIns="0" tIns="0" rIns="0" bIns="0" rtlCol="0" anchor="t">
            <a:spAutoFit/>
          </a:bodyPr>
          <a:lstStyle>
            <a:lvl1pPr>
              <a:defRPr sz="2800">
                <a:solidFill>
                  <a:schemeClr val="tx1"/>
                </a:solidFill>
                <a:latin typeface="+mj-lt"/>
              </a:defRPr>
            </a:lvl1pPr>
          </a:lstStyle>
          <a:p>
            <a:r>
              <a:rPr lang="en-US"/>
              <a:t>Click to edit Master title style</a:t>
            </a:r>
          </a:p>
        </p:txBody>
      </p:sp>
    </p:spTree>
    <p:extLst>
      <p:ext uri="{BB962C8B-B14F-4D97-AF65-F5344CB8AC3E}">
        <p14:creationId xmlns:p14="http://schemas.microsoft.com/office/powerpoint/2010/main" val="4086494343"/>
      </p:ext>
    </p:extLst>
  </p:cSld>
  <p:clrMapOvr>
    <a:masterClrMapping/>
  </p:clrMapOvr>
  <p:transition>
    <p:fade/>
  </p:transition>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8A93A-943E-F3E2-648C-58C2CEE032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6E5246-AF18-5FA7-2373-63C4C25754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227D28-0745-C6E9-F16A-ECF0888EA3A7}"/>
              </a:ext>
            </a:extLst>
          </p:cNvPr>
          <p:cNvSpPr>
            <a:spLocks noGrp="1"/>
          </p:cNvSpPr>
          <p:nvPr>
            <p:ph type="dt" sz="half" idx="10"/>
          </p:nvPr>
        </p:nvSpPr>
        <p:spPr/>
        <p:txBody>
          <a:bodyPr/>
          <a:lstStyle/>
          <a:p>
            <a:fld id="{6DFA23B8-6642-42F8-94E8-BCC794BD24E7}" type="datetimeFigureOut">
              <a:rPr lang="en-US" smtClean="0"/>
              <a:t>9/22/2025</a:t>
            </a:fld>
            <a:endParaRPr lang="en-US"/>
          </a:p>
        </p:txBody>
      </p:sp>
      <p:sp>
        <p:nvSpPr>
          <p:cNvPr id="5" name="Footer Placeholder 4">
            <a:extLst>
              <a:ext uri="{FF2B5EF4-FFF2-40B4-BE49-F238E27FC236}">
                <a16:creationId xmlns:a16="http://schemas.microsoft.com/office/drawing/2014/main" id="{F5B7DD3D-9ECE-6380-2F1B-954AC0B0B5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2ECB9-E070-0564-BAE9-46CEFB4A750A}"/>
              </a:ext>
            </a:extLst>
          </p:cNvPr>
          <p:cNvSpPr>
            <a:spLocks noGrp="1"/>
          </p:cNvSpPr>
          <p:nvPr>
            <p:ph type="sldNum" sz="quarter" idx="12"/>
          </p:nvPr>
        </p:nvSpPr>
        <p:spPr/>
        <p:txBody>
          <a:bodyPr/>
          <a:lstStyle/>
          <a:p>
            <a:fld id="{27B79F31-D16F-4AA4-AAD3-85AD3CA72E63}" type="slidenum">
              <a:rPr lang="en-US" smtClean="0"/>
              <a:t>‹#›</a:t>
            </a:fld>
            <a:endParaRPr lang="en-US"/>
          </a:p>
        </p:txBody>
      </p:sp>
    </p:spTree>
    <p:extLst>
      <p:ext uri="{BB962C8B-B14F-4D97-AF65-F5344CB8AC3E}">
        <p14:creationId xmlns:p14="http://schemas.microsoft.com/office/powerpoint/2010/main" val="21138938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3DBF3-41CA-A6ED-93BA-AF805F9B2D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9D64F8-F01E-7F35-D079-D3A382F041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5D14D2-E401-472A-B2E2-B55C522E1D5A}"/>
              </a:ext>
            </a:extLst>
          </p:cNvPr>
          <p:cNvSpPr>
            <a:spLocks noGrp="1"/>
          </p:cNvSpPr>
          <p:nvPr>
            <p:ph type="dt" sz="half" idx="10"/>
          </p:nvPr>
        </p:nvSpPr>
        <p:spPr/>
        <p:txBody>
          <a:bodyPr/>
          <a:lstStyle/>
          <a:p>
            <a:fld id="{6DFA23B8-6642-42F8-94E8-BCC794BD24E7}" type="datetimeFigureOut">
              <a:rPr lang="en-US" smtClean="0"/>
              <a:t>9/22/2025</a:t>
            </a:fld>
            <a:endParaRPr lang="en-US"/>
          </a:p>
        </p:txBody>
      </p:sp>
      <p:sp>
        <p:nvSpPr>
          <p:cNvPr id="5" name="Footer Placeholder 4">
            <a:extLst>
              <a:ext uri="{FF2B5EF4-FFF2-40B4-BE49-F238E27FC236}">
                <a16:creationId xmlns:a16="http://schemas.microsoft.com/office/drawing/2014/main" id="{63F60771-0A29-19AA-322E-961925AFC8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CA019-F132-AFA8-DEA8-FBB164914C9B}"/>
              </a:ext>
            </a:extLst>
          </p:cNvPr>
          <p:cNvSpPr>
            <a:spLocks noGrp="1"/>
          </p:cNvSpPr>
          <p:nvPr>
            <p:ph type="sldNum" sz="quarter" idx="12"/>
          </p:nvPr>
        </p:nvSpPr>
        <p:spPr/>
        <p:txBody>
          <a:bodyPr/>
          <a:lstStyle/>
          <a:p>
            <a:fld id="{27B79F31-D16F-4AA4-AAD3-85AD3CA72E63}" type="slidenum">
              <a:rPr lang="en-US" smtClean="0"/>
              <a:t>‹#›</a:t>
            </a:fld>
            <a:endParaRPr lang="en-US"/>
          </a:p>
        </p:txBody>
      </p:sp>
    </p:spTree>
    <p:extLst>
      <p:ext uri="{BB962C8B-B14F-4D97-AF65-F5344CB8AC3E}">
        <p14:creationId xmlns:p14="http://schemas.microsoft.com/office/powerpoint/2010/main" val="8221692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8AEFD-8494-A751-7F06-3E4F22D8A5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47B7C0-3492-B7A6-26E1-A887109C77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AA11FE-23F1-128E-DFC3-9E68556B71F8}"/>
              </a:ext>
            </a:extLst>
          </p:cNvPr>
          <p:cNvSpPr>
            <a:spLocks noGrp="1"/>
          </p:cNvSpPr>
          <p:nvPr>
            <p:ph type="dt" sz="half" idx="10"/>
          </p:nvPr>
        </p:nvSpPr>
        <p:spPr/>
        <p:txBody>
          <a:bodyPr/>
          <a:lstStyle/>
          <a:p>
            <a:fld id="{6DFA23B8-6642-42F8-94E8-BCC794BD24E7}" type="datetimeFigureOut">
              <a:rPr lang="en-US" smtClean="0"/>
              <a:t>9/22/2025</a:t>
            </a:fld>
            <a:endParaRPr lang="en-US"/>
          </a:p>
        </p:txBody>
      </p:sp>
      <p:sp>
        <p:nvSpPr>
          <p:cNvPr id="5" name="Footer Placeholder 4">
            <a:extLst>
              <a:ext uri="{FF2B5EF4-FFF2-40B4-BE49-F238E27FC236}">
                <a16:creationId xmlns:a16="http://schemas.microsoft.com/office/drawing/2014/main" id="{42275607-3C36-3E3A-97F5-448A8C0382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C48D2-AA6E-DB83-128B-F3A9F3064A5D}"/>
              </a:ext>
            </a:extLst>
          </p:cNvPr>
          <p:cNvSpPr>
            <a:spLocks noGrp="1"/>
          </p:cNvSpPr>
          <p:nvPr>
            <p:ph type="sldNum" sz="quarter" idx="12"/>
          </p:nvPr>
        </p:nvSpPr>
        <p:spPr/>
        <p:txBody>
          <a:bodyPr/>
          <a:lstStyle/>
          <a:p>
            <a:fld id="{27B79F31-D16F-4AA4-AAD3-85AD3CA72E63}" type="slidenum">
              <a:rPr lang="en-US" smtClean="0"/>
              <a:t>‹#›</a:t>
            </a:fld>
            <a:endParaRPr lang="en-US"/>
          </a:p>
        </p:txBody>
      </p:sp>
    </p:spTree>
    <p:extLst>
      <p:ext uri="{BB962C8B-B14F-4D97-AF65-F5344CB8AC3E}">
        <p14:creationId xmlns:p14="http://schemas.microsoft.com/office/powerpoint/2010/main" val="14515439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44B8-E624-2520-A3B9-4D2EB8D1D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DA0F10-F5C0-F47B-9B53-04869A8A22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EA7A57-B1ED-4B27-4378-FDC07D0DFE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94C345-670F-7630-A06A-9EAD34716465}"/>
              </a:ext>
            </a:extLst>
          </p:cNvPr>
          <p:cNvSpPr>
            <a:spLocks noGrp="1"/>
          </p:cNvSpPr>
          <p:nvPr>
            <p:ph type="dt" sz="half" idx="10"/>
          </p:nvPr>
        </p:nvSpPr>
        <p:spPr/>
        <p:txBody>
          <a:bodyPr/>
          <a:lstStyle/>
          <a:p>
            <a:fld id="{6DFA23B8-6642-42F8-94E8-BCC794BD24E7}" type="datetimeFigureOut">
              <a:rPr lang="en-US" smtClean="0"/>
              <a:t>9/22/2025</a:t>
            </a:fld>
            <a:endParaRPr lang="en-US"/>
          </a:p>
        </p:txBody>
      </p:sp>
      <p:sp>
        <p:nvSpPr>
          <p:cNvPr id="6" name="Footer Placeholder 5">
            <a:extLst>
              <a:ext uri="{FF2B5EF4-FFF2-40B4-BE49-F238E27FC236}">
                <a16:creationId xmlns:a16="http://schemas.microsoft.com/office/drawing/2014/main" id="{A98F8328-1D32-692E-02F1-4609012941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8BDD34-FFFF-CE38-0B18-8D5CAF0590F5}"/>
              </a:ext>
            </a:extLst>
          </p:cNvPr>
          <p:cNvSpPr>
            <a:spLocks noGrp="1"/>
          </p:cNvSpPr>
          <p:nvPr>
            <p:ph type="sldNum" sz="quarter" idx="12"/>
          </p:nvPr>
        </p:nvSpPr>
        <p:spPr/>
        <p:txBody>
          <a:bodyPr/>
          <a:lstStyle/>
          <a:p>
            <a:fld id="{27B79F31-D16F-4AA4-AAD3-85AD3CA72E63}" type="slidenum">
              <a:rPr lang="en-US" smtClean="0"/>
              <a:t>‹#›</a:t>
            </a:fld>
            <a:endParaRPr lang="en-US"/>
          </a:p>
        </p:txBody>
      </p:sp>
    </p:spTree>
    <p:extLst>
      <p:ext uri="{BB962C8B-B14F-4D97-AF65-F5344CB8AC3E}">
        <p14:creationId xmlns:p14="http://schemas.microsoft.com/office/powerpoint/2010/main" val="37990728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CE5CD-33A0-0A2A-1B28-1A1EE5B74E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CEE740-D516-6A39-E23C-097F789008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6EB0CB-A24C-F1AC-D2D8-B20D13BD94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EBF1C0-2A03-0129-08AF-BDA76D4945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9A789D-CB0F-F308-9E4C-D86EB11E37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C6A40F-DD7F-F9D6-F8B5-655E2B3B40F1}"/>
              </a:ext>
            </a:extLst>
          </p:cNvPr>
          <p:cNvSpPr>
            <a:spLocks noGrp="1"/>
          </p:cNvSpPr>
          <p:nvPr>
            <p:ph type="dt" sz="half" idx="10"/>
          </p:nvPr>
        </p:nvSpPr>
        <p:spPr/>
        <p:txBody>
          <a:bodyPr/>
          <a:lstStyle/>
          <a:p>
            <a:fld id="{6DFA23B8-6642-42F8-94E8-BCC794BD24E7}" type="datetimeFigureOut">
              <a:rPr lang="en-US" smtClean="0"/>
              <a:t>9/22/2025</a:t>
            </a:fld>
            <a:endParaRPr lang="en-US"/>
          </a:p>
        </p:txBody>
      </p:sp>
      <p:sp>
        <p:nvSpPr>
          <p:cNvPr id="8" name="Footer Placeholder 7">
            <a:extLst>
              <a:ext uri="{FF2B5EF4-FFF2-40B4-BE49-F238E27FC236}">
                <a16:creationId xmlns:a16="http://schemas.microsoft.com/office/drawing/2014/main" id="{D57BED21-D22E-F5BC-99CB-63B18CCD86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AA9C62-4EF2-398F-F12F-4C60B5E2276D}"/>
              </a:ext>
            </a:extLst>
          </p:cNvPr>
          <p:cNvSpPr>
            <a:spLocks noGrp="1"/>
          </p:cNvSpPr>
          <p:nvPr>
            <p:ph type="sldNum" sz="quarter" idx="12"/>
          </p:nvPr>
        </p:nvSpPr>
        <p:spPr/>
        <p:txBody>
          <a:bodyPr/>
          <a:lstStyle/>
          <a:p>
            <a:fld id="{27B79F31-D16F-4AA4-AAD3-85AD3CA72E63}" type="slidenum">
              <a:rPr lang="en-US" smtClean="0"/>
              <a:t>‹#›</a:t>
            </a:fld>
            <a:endParaRPr lang="en-US"/>
          </a:p>
        </p:txBody>
      </p:sp>
    </p:spTree>
    <p:extLst>
      <p:ext uri="{BB962C8B-B14F-4D97-AF65-F5344CB8AC3E}">
        <p14:creationId xmlns:p14="http://schemas.microsoft.com/office/powerpoint/2010/main" val="37966450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EC452-384F-D94C-DCC2-62DEBFE8EF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0B81A9-FBBB-A924-DD2B-E14E155A856B}"/>
              </a:ext>
            </a:extLst>
          </p:cNvPr>
          <p:cNvSpPr>
            <a:spLocks noGrp="1"/>
          </p:cNvSpPr>
          <p:nvPr>
            <p:ph type="dt" sz="half" idx="10"/>
          </p:nvPr>
        </p:nvSpPr>
        <p:spPr/>
        <p:txBody>
          <a:bodyPr/>
          <a:lstStyle/>
          <a:p>
            <a:fld id="{6DFA23B8-6642-42F8-94E8-BCC794BD24E7}" type="datetimeFigureOut">
              <a:rPr lang="en-US" smtClean="0"/>
              <a:t>9/22/2025</a:t>
            </a:fld>
            <a:endParaRPr lang="en-US"/>
          </a:p>
        </p:txBody>
      </p:sp>
      <p:sp>
        <p:nvSpPr>
          <p:cNvPr id="4" name="Footer Placeholder 3">
            <a:extLst>
              <a:ext uri="{FF2B5EF4-FFF2-40B4-BE49-F238E27FC236}">
                <a16:creationId xmlns:a16="http://schemas.microsoft.com/office/drawing/2014/main" id="{BBFA6DE5-1D0A-F50A-6F85-C9F15B90A0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C40486-F354-FBF2-F02E-72C06D336967}"/>
              </a:ext>
            </a:extLst>
          </p:cNvPr>
          <p:cNvSpPr>
            <a:spLocks noGrp="1"/>
          </p:cNvSpPr>
          <p:nvPr>
            <p:ph type="sldNum" sz="quarter" idx="12"/>
          </p:nvPr>
        </p:nvSpPr>
        <p:spPr/>
        <p:txBody>
          <a:bodyPr/>
          <a:lstStyle/>
          <a:p>
            <a:fld id="{27B79F31-D16F-4AA4-AAD3-85AD3CA72E63}" type="slidenum">
              <a:rPr lang="en-US" smtClean="0"/>
              <a:t>‹#›</a:t>
            </a:fld>
            <a:endParaRPr lang="en-US"/>
          </a:p>
        </p:txBody>
      </p:sp>
    </p:spTree>
    <p:extLst>
      <p:ext uri="{BB962C8B-B14F-4D97-AF65-F5344CB8AC3E}">
        <p14:creationId xmlns:p14="http://schemas.microsoft.com/office/powerpoint/2010/main" val="30994913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EBEF5D-9A73-D8F6-7C4F-7F873177C15F}"/>
              </a:ext>
            </a:extLst>
          </p:cNvPr>
          <p:cNvSpPr>
            <a:spLocks noGrp="1"/>
          </p:cNvSpPr>
          <p:nvPr>
            <p:ph type="dt" sz="half" idx="10"/>
          </p:nvPr>
        </p:nvSpPr>
        <p:spPr/>
        <p:txBody>
          <a:bodyPr/>
          <a:lstStyle/>
          <a:p>
            <a:fld id="{6DFA23B8-6642-42F8-94E8-BCC794BD24E7}" type="datetimeFigureOut">
              <a:rPr lang="en-US" smtClean="0"/>
              <a:t>9/22/2025</a:t>
            </a:fld>
            <a:endParaRPr lang="en-US"/>
          </a:p>
        </p:txBody>
      </p:sp>
      <p:sp>
        <p:nvSpPr>
          <p:cNvPr id="3" name="Footer Placeholder 2">
            <a:extLst>
              <a:ext uri="{FF2B5EF4-FFF2-40B4-BE49-F238E27FC236}">
                <a16:creationId xmlns:a16="http://schemas.microsoft.com/office/drawing/2014/main" id="{FC485477-2934-6E94-E215-256B3A2DED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E405CE-499F-CF2C-58DB-EB3ECA4DF06E}"/>
              </a:ext>
            </a:extLst>
          </p:cNvPr>
          <p:cNvSpPr>
            <a:spLocks noGrp="1"/>
          </p:cNvSpPr>
          <p:nvPr>
            <p:ph type="sldNum" sz="quarter" idx="12"/>
          </p:nvPr>
        </p:nvSpPr>
        <p:spPr/>
        <p:txBody>
          <a:bodyPr/>
          <a:lstStyle/>
          <a:p>
            <a:fld id="{27B79F31-D16F-4AA4-AAD3-85AD3CA72E63}" type="slidenum">
              <a:rPr lang="en-US" smtClean="0"/>
              <a:t>‹#›</a:t>
            </a:fld>
            <a:endParaRPr lang="en-US"/>
          </a:p>
        </p:txBody>
      </p:sp>
    </p:spTree>
    <p:extLst>
      <p:ext uri="{BB962C8B-B14F-4D97-AF65-F5344CB8AC3E}">
        <p14:creationId xmlns:p14="http://schemas.microsoft.com/office/powerpoint/2010/main" val="4043469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664818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3AAED-9228-E843-A8A5-8F4E33FB8B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5B7BD6-1A5E-10D9-DFCC-D229967556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8D1D07-4954-2A24-FD49-144DDC2555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44A02D-FEBE-F12A-1093-3E32BECBD3AF}"/>
              </a:ext>
            </a:extLst>
          </p:cNvPr>
          <p:cNvSpPr>
            <a:spLocks noGrp="1"/>
          </p:cNvSpPr>
          <p:nvPr>
            <p:ph type="dt" sz="half" idx="10"/>
          </p:nvPr>
        </p:nvSpPr>
        <p:spPr/>
        <p:txBody>
          <a:bodyPr/>
          <a:lstStyle/>
          <a:p>
            <a:fld id="{6DFA23B8-6642-42F8-94E8-BCC794BD24E7}" type="datetimeFigureOut">
              <a:rPr lang="en-US" smtClean="0"/>
              <a:t>9/22/2025</a:t>
            </a:fld>
            <a:endParaRPr lang="en-US"/>
          </a:p>
        </p:txBody>
      </p:sp>
      <p:sp>
        <p:nvSpPr>
          <p:cNvPr id="6" name="Footer Placeholder 5">
            <a:extLst>
              <a:ext uri="{FF2B5EF4-FFF2-40B4-BE49-F238E27FC236}">
                <a16:creationId xmlns:a16="http://schemas.microsoft.com/office/drawing/2014/main" id="{1F4B4D70-3D5C-6270-11FB-481BAA0250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76C1A1-4CDB-A67D-A481-71953B88DEE9}"/>
              </a:ext>
            </a:extLst>
          </p:cNvPr>
          <p:cNvSpPr>
            <a:spLocks noGrp="1"/>
          </p:cNvSpPr>
          <p:nvPr>
            <p:ph type="sldNum" sz="quarter" idx="12"/>
          </p:nvPr>
        </p:nvSpPr>
        <p:spPr/>
        <p:txBody>
          <a:bodyPr/>
          <a:lstStyle/>
          <a:p>
            <a:fld id="{27B79F31-D16F-4AA4-AAD3-85AD3CA72E63}" type="slidenum">
              <a:rPr lang="en-US" smtClean="0"/>
              <a:t>‹#›</a:t>
            </a:fld>
            <a:endParaRPr lang="en-US"/>
          </a:p>
        </p:txBody>
      </p:sp>
    </p:spTree>
    <p:extLst>
      <p:ext uri="{BB962C8B-B14F-4D97-AF65-F5344CB8AC3E}">
        <p14:creationId xmlns:p14="http://schemas.microsoft.com/office/powerpoint/2010/main" val="29655392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CB94E-1172-662F-A9AD-FF8E5832D1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56BEAD-D3C6-2007-004B-CC6C9A3CF0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601855-44E3-B10C-BAF6-EBBAD6BE79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0A9ED3-30D7-E4FF-EFE2-6595953BDCB9}"/>
              </a:ext>
            </a:extLst>
          </p:cNvPr>
          <p:cNvSpPr>
            <a:spLocks noGrp="1"/>
          </p:cNvSpPr>
          <p:nvPr>
            <p:ph type="dt" sz="half" idx="10"/>
          </p:nvPr>
        </p:nvSpPr>
        <p:spPr/>
        <p:txBody>
          <a:bodyPr/>
          <a:lstStyle/>
          <a:p>
            <a:fld id="{6DFA23B8-6642-42F8-94E8-BCC794BD24E7}" type="datetimeFigureOut">
              <a:rPr lang="en-US" smtClean="0"/>
              <a:t>9/22/2025</a:t>
            </a:fld>
            <a:endParaRPr lang="en-US"/>
          </a:p>
        </p:txBody>
      </p:sp>
      <p:sp>
        <p:nvSpPr>
          <p:cNvPr id="6" name="Footer Placeholder 5">
            <a:extLst>
              <a:ext uri="{FF2B5EF4-FFF2-40B4-BE49-F238E27FC236}">
                <a16:creationId xmlns:a16="http://schemas.microsoft.com/office/drawing/2014/main" id="{407FDBE0-A40B-1C5C-5009-99B1721A1F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82E9C4-2A4B-8577-11BF-103F1B19F435}"/>
              </a:ext>
            </a:extLst>
          </p:cNvPr>
          <p:cNvSpPr>
            <a:spLocks noGrp="1"/>
          </p:cNvSpPr>
          <p:nvPr>
            <p:ph type="sldNum" sz="quarter" idx="12"/>
          </p:nvPr>
        </p:nvSpPr>
        <p:spPr/>
        <p:txBody>
          <a:bodyPr/>
          <a:lstStyle/>
          <a:p>
            <a:fld id="{27B79F31-D16F-4AA4-AAD3-85AD3CA72E63}" type="slidenum">
              <a:rPr lang="en-US" smtClean="0"/>
              <a:t>‹#›</a:t>
            </a:fld>
            <a:endParaRPr lang="en-US"/>
          </a:p>
        </p:txBody>
      </p:sp>
    </p:spTree>
    <p:extLst>
      <p:ext uri="{BB962C8B-B14F-4D97-AF65-F5344CB8AC3E}">
        <p14:creationId xmlns:p14="http://schemas.microsoft.com/office/powerpoint/2010/main" val="22089284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3EDBA-56AA-C7D9-84F7-8EF47A1062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B5D27E-2012-59F3-10C9-0BA70552F4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387C8-0A77-CF56-5917-78BAE05564D0}"/>
              </a:ext>
            </a:extLst>
          </p:cNvPr>
          <p:cNvSpPr>
            <a:spLocks noGrp="1"/>
          </p:cNvSpPr>
          <p:nvPr>
            <p:ph type="dt" sz="half" idx="10"/>
          </p:nvPr>
        </p:nvSpPr>
        <p:spPr/>
        <p:txBody>
          <a:bodyPr/>
          <a:lstStyle/>
          <a:p>
            <a:fld id="{6DFA23B8-6642-42F8-94E8-BCC794BD24E7}" type="datetimeFigureOut">
              <a:rPr lang="en-US" smtClean="0"/>
              <a:t>9/22/2025</a:t>
            </a:fld>
            <a:endParaRPr lang="en-US"/>
          </a:p>
        </p:txBody>
      </p:sp>
      <p:sp>
        <p:nvSpPr>
          <p:cNvPr id="5" name="Footer Placeholder 4">
            <a:extLst>
              <a:ext uri="{FF2B5EF4-FFF2-40B4-BE49-F238E27FC236}">
                <a16:creationId xmlns:a16="http://schemas.microsoft.com/office/drawing/2014/main" id="{4D50F2DF-2F8D-BB6E-57EF-48244F0DDA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5A308-30E2-06A5-6D06-9DAC7B4A91B2}"/>
              </a:ext>
            </a:extLst>
          </p:cNvPr>
          <p:cNvSpPr>
            <a:spLocks noGrp="1"/>
          </p:cNvSpPr>
          <p:nvPr>
            <p:ph type="sldNum" sz="quarter" idx="12"/>
          </p:nvPr>
        </p:nvSpPr>
        <p:spPr/>
        <p:txBody>
          <a:bodyPr/>
          <a:lstStyle/>
          <a:p>
            <a:fld id="{27B79F31-D16F-4AA4-AAD3-85AD3CA72E63}" type="slidenum">
              <a:rPr lang="en-US" smtClean="0"/>
              <a:t>‹#›</a:t>
            </a:fld>
            <a:endParaRPr lang="en-US"/>
          </a:p>
        </p:txBody>
      </p:sp>
    </p:spTree>
    <p:extLst>
      <p:ext uri="{BB962C8B-B14F-4D97-AF65-F5344CB8AC3E}">
        <p14:creationId xmlns:p14="http://schemas.microsoft.com/office/powerpoint/2010/main" val="24932660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80C14A-309A-7721-C6DD-641E8F0ED9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BD37C6-611A-4803-7071-9D5ED04394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A0FCFC-5AB7-11FF-54E5-B4B9AF16829D}"/>
              </a:ext>
            </a:extLst>
          </p:cNvPr>
          <p:cNvSpPr>
            <a:spLocks noGrp="1"/>
          </p:cNvSpPr>
          <p:nvPr>
            <p:ph type="dt" sz="half" idx="10"/>
          </p:nvPr>
        </p:nvSpPr>
        <p:spPr/>
        <p:txBody>
          <a:bodyPr/>
          <a:lstStyle/>
          <a:p>
            <a:fld id="{6DFA23B8-6642-42F8-94E8-BCC794BD24E7}" type="datetimeFigureOut">
              <a:rPr lang="en-US" smtClean="0"/>
              <a:t>9/22/2025</a:t>
            </a:fld>
            <a:endParaRPr lang="en-US"/>
          </a:p>
        </p:txBody>
      </p:sp>
      <p:sp>
        <p:nvSpPr>
          <p:cNvPr id="5" name="Footer Placeholder 4">
            <a:extLst>
              <a:ext uri="{FF2B5EF4-FFF2-40B4-BE49-F238E27FC236}">
                <a16:creationId xmlns:a16="http://schemas.microsoft.com/office/drawing/2014/main" id="{645C4807-C152-F562-64AE-4744134DBF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D6CF28-F13D-3A63-C286-C6F367AFD6B2}"/>
              </a:ext>
            </a:extLst>
          </p:cNvPr>
          <p:cNvSpPr>
            <a:spLocks noGrp="1"/>
          </p:cNvSpPr>
          <p:nvPr>
            <p:ph type="sldNum" sz="quarter" idx="12"/>
          </p:nvPr>
        </p:nvSpPr>
        <p:spPr/>
        <p:txBody>
          <a:bodyPr/>
          <a:lstStyle/>
          <a:p>
            <a:fld id="{27B79F31-D16F-4AA4-AAD3-85AD3CA72E63}" type="slidenum">
              <a:rPr lang="en-US" smtClean="0"/>
              <a:t>‹#›</a:t>
            </a:fld>
            <a:endParaRPr lang="en-US"/>
          </a:p>
        </p:txBody>
      </p:sp>
    </p:spTree>
    <p:extLst>
      <p:ext uri="{BB962C8B-B14F-4D97-AF65-F5344CB8AC3E}">
        <p14:creationId xmlns:p14="http://schemas.microsoft.com/office/powerpoint/2010/main" val="22652082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5257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2E11F-93EA-D68F-7CD2-518A4A47A3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902F71-57F1-14A0-BE17-79F0CB3C31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6FAB30-794A-A551-02B1-AB781295CABF}"/>
              </a:ext>
            </a:extLst>
          </p:cNvPr>
          <p:cNvSpPr>
            <a:spLocks noGrp="1"/>
          </p:cNvSpPr>
          <p:nvPr>
            <p:ph type="dt" sz="half" idx="10"/>
          </p:nvPr>
        </p:nvSpPr>
        <p:spPr/>
        <p:txBody>
          <a:bodyPr/>
          <a:lstStyle/>
          <a:p>
            <a:fld id="{A7F11A5C-17F7-442E-AF77-83EB30E2FCC5}" type="datetimeFigureOut">
              <a:rPr lang="en-US" smtClean="0"/>
              <a:t>9/22/2025</a:t>
            </a:fld>
            <a:endParaRPr lang="en-US"/>
          </a:p>
        </p:txBody>
      </p:sp>
      <p:sp>
        <p:nvSpPr>
          <p:cNvPr id="5" name="Footer Placeholder 4">
            <a:extLst>
              <a:ext uri="{FF2B5EF4-FFF2-40B4-BE49-F238E27FC236}">
                <a16:creationId xmlns:a16="http://schemas.microsoft.com/office/drawing/2014/main" id="{F371569D-F3ED-C01B-BA2B-21AC861743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42251-98B7-47B6-E6D2-5F462ED16F03}"/>
              </a:ext>
            </a:extLst>
          </p:cNvPr>
          <p:cNvSpPr>
            <a:spLocks noGrp="1"/>
          </p:cNvSpPr>
          <p:nvPr>
            <p:ph type="sldNum" sz="quarter" idx="12"/>
          </p:nvPr>
        </p:nvSpPr>
        <p:spPr/>
        <p:txBody>
          <a:bodyPr/>
          <a:lstStyle/>
          <a:p>
            <a:fld id="{DAE10D19-3DD8-44F6-ACEF-FF7DDE5D3160}" type="slidenum">
              <a:rPr lang="en-US" smtClean="0"/>
              <a:t>‹#›</a:t>
            </a:fld>
            <a:endParaRPr lang="en-US"/>
          </a:p>
        </p:txBody>
      </p:sp>
    </p:spTree>
    <p:extLst>
      <p:ext uri="{BB962C8B-B14F-4D97-AF65-F5344CB8AC3E}">
        <p14:creationId xmlns:p14="http://schemas.microsoft.com/office/powerpoint/2010/main" val="42317210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13C73-DD0F-923C-3381-9A8FC803F2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CFE658-BB07-6601-66D0-EA1C93808C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6C9D0B-2162-BFE4-CF96-509FC504FF73}"/>
              </a:ext>
            </a:extLst>
          </p:cNvPr>
          <p:cNvSpPr>
            <a:spLocks noGrp="1"/>
          </p:cNvSpPr>
          <p:nvPr>
            <p:ph type="dt" sz="half" idx="10"/>
          </p:nvPr>
        </p:nvSpPr>
        <p:spPr/>
        <p:txBody>
          <a:bodyPr/>
          <a:lstStyle/>
          <a:p>
            <a:fld id="{A7F11A5C-17F7-442E-AF77-83EB30E2FCC5}" type="datetimeFigureOut">
              <a:rPr lang="en-US" smtClean="0"/>
              <a:t>9/22/2025</a:t>
            </a:fld>
            <a:endParaRPr lang="en-US"/>
          </a:p>
        </p:txBody>
      </p:sp>
      <p:sp>
        <p:nvSpPr>
          <p:cNvPr id="5" name="Footer Placeholder 4">
            <a:extLst>
              <a:ext uri="{FF2B5EF4-FFF2-40B4-BE49-F238E27FC236}">
                <a16:creationId xmlns:a16="http://schemas.microsoft.com/office/drawing/2014/main" id="{0D3181BF-2C9E-EF0F-0574-16AF91B7F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5A292-EB63-EF05-F131-782B65380228}"/>
              </a:ext>
            </a:extLst>
          </p:cNvPr>
          <p:cNvSpPr>
            <a:spLocks noGrp="1"/>
          </p:cNvSpPr>
          <p:nvPr>
            <p:ph type="sldNum" sz="quarter" idx="12"/>
          </p:nvPr>
        </p:nvSpPr>
        <p:spPr/>
        <p:txBody>
          <a:bodyPr/>
          <a:lstStyle/>
          <a:p>
            <a:fld id="{DAE10D19-3DD8-44F6-ACEF-FF7DDE5D3160}" type="slidenum">
              <a:rPr lang="en-US" smtClean="0"/>
              <a:t>‹#›</a:t>
            </a:fld>
            <a:endParaRPr lang="en-US"/>
          </a:p>
        </p:txBody>
      </p:sp>
    </p:spTree>
    <p:extLst>
      <p:ext uri="{BB962C8B-B14F-4D97-AF65-F5344CB8AC3E}">
        <p14:creationId xmlns:p14="http://schemas.microsoft.com/office/powerpoint/2010/main" val="7675347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FDFFA-92F6-E4E5-315D-E5400CFEEC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991711-1493-6543-2BD3-1403DBCE63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AFCC4D-ED0A-824A-BCDC-37694D56126F}"/>
              </a:ext>
            </a:extLst>
          </p:cNvPr>
          <p:cNvSpPr>
            <a:spLocks noGrp="1"/>
          </p:cNvSpPr>
          <p:nvPr>
            <p:ph type="dt" sz="half" idx="10"/>
          </p:nvPr>
        </p:nvSpPr>
        <p:spPr/>
        <p:txBody>
          <a:bodyPr/>
          <a:lstStyle/>
          <a:p>
            <a:fld id="{A7F11A5C-17F7-442E-AF77-83EB30E2FCC5}" type="datetimeFigureOut">
              <a:rPr lang="en-US" smtClean="0"/>
              <a:t>9/22/2025</a:t>
            </a:fld>
            <a:endParaRPr lang="en-US"/>
          </a:p>
        </p:txBody>
      </p:sp>
      <p:sp>
        <p:nvSpPr>
          <p:cNvPr id="5" name="Footer Placeholder 4">
            <a:extLst>
              <a:ext uri="{FF2B5EF4-FFF2-40B4-BE49-F238E27FC236}">
                <a16:creationId xmlns:a16="http://schemas.microsoft.com/office/drawing/2014/main" id="{B7D4F87D-6EF5-0D88-E08B-EA69F0593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7F476-A6BF-3BA6-8026-45D7A8A530FB}"/>
              </a:ext>
            </a:extLst>
          </p:cNvPr>
          <p:cNvSpPr>
            <a:spLocks noGrp="1"/>
          </p:cNvSpPr>
          <p:nvPr>
            <p:ph type="sldNum" sz="quarter" idx="12"/>
          </p:nvPr>
        </p:nvSpPr>
        <p:spPr/>
        <p:txBody>
          <a:bodyPr/>
          <a:lstStyle/>
          <a:p>
            <a:fld id="{DAE10D19-3DD8-44F6-ACEF-FF7DDE5D3160}" type="slidenum">
              <a:rPr lang="en-US" smtClean="0"/>
              <a:t>‹#›</a:t>
            </a:fld>
            <a:endParaRPr lang="en-US"/>
          </a:p>
        </p:txBody>
      </p:sp>
    </p:spTree>
    <p:extLst>
      <p:ext uri="{BB962C8B-B14F-4D97-AF65-F5344CB8AC3E}">
        <p14:creationId xmlns:p14="http://schemas.microsoft.com/office/powerpoint/2010/main" val="21087227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91A7E-6DB2-7B43-A3E8-8B98E05F8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92BDD-72E7-6742-C414-EB8A35E01D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956F7E-0186-1F25-A8B3-BF8EC227CA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A16C56-D912-E317-CD76-EE7FB74D1258}"/>
              </a:ext>
            </a:extLst>
          </p:cNvPr>
          <p:cNvSpPr>
            <a:spLocks noGrp="1"/>
          </p:cNvSpPr>
          <p:nvPr>
            <p:ph type="dt" sz="half" idx="10"/>
          </p:nvPr>
        </p:nvSpPr>
        <p:spPr/>
        <p:txBody>
          <a:bodyPr/>
          <a:lstStyle/>
          <a:p>
            <a:fld id="{A7F11A5C-17F7-442E-AF77-83EB30E2FCC5}" type="datetimeFigureOut">
              <a:rPr lang="en-US" smtClean="0"/>
              <a:t>9/22/2025</a:t>
            </a:fld>
            <a:endParaRPr lang="en-US"/>
          </a:p>
        </p:txBody>
      </p:sp>
      <p:sp>
        <p:nvSpPr>
          <p:cNvPr id="6" name="Footer Placeholder 5">
            <a:extLst>
              <a:ext uri="{FF2B5EF4-FFF2-40B4-BE49-F238E27FC236}">
                <a16:creationId xmlns:a16="http://schemas.microsoft.com/office/drawing/2014/main" id="{D52D196A-55BC-116D-BA4B-A29C91D7D1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304120-30A9-BA9A-2161-47914AD29599}"/>
              </a:ext>
            </a:extLst>
          </p:cNvPr>
          <p:cNvSpPr>
            <a:spLocks noGrp="1"/>
          </p:cNvSpPr>
          <p:nvPr>
            <p:ph type="sldNum" sz="quarter" idx="12"/>
          </p:nvPr>
        </p:nvSpPr>
        <p:spPr/>
        <p:txBody>
          <a:bodyPr/>
          <a:lstStyle/>
          <a:p>
            <a:fld id="{DAE10D19-3DD8-44F6-ACEF-FF7DDE5D3160}" type="slidenum">
              <a:rPr lang="en-US" smtClean="0"/>
              <a:t>‹#›</a:t>
            </a:fld>
            <a:endParaRPr lang="en-US"/>
          </a:p>
        </p:txBody>
      </p:sp>
    </p:spTree>
    <p:extLst>
      <p:ext uri="{BB962C8B-B14F-4D97-AF65-F5344CB8AC3E}">
        <p14:creationId xmlns:p14="http://schemas.microsoft.com/office/powerpoint/2010/main" val="10696833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1E8AB-4B13-1D2F-0650-EC1BD116BB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D2881F-D63D-1A08-D8F2-1C284E5A27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43666B-1D59-04E9-0707-51A3D9D2CF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6BB141-8F98-6F2A-8549-305FAEBE77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7B7A37-D2DE-F734-1E48-1209B4DFD8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A48797-F632-1F33-4C78-64EA8DC50EB7}"/>
              </a:ext>
            </a:extLst>
          </p:cNvPr>
          <p:cNvSpPr>
            <a:spLocks noGrp="1"/>
          </p:cNvSpPr>
          <p:nvPr>
            <p:ph type="dt" sz="half" idx="10"/>
          </p:nvPr>
        </p:nvSpPr>
        <p:spPr/>
        <p:txBody>
          <a:bodyPr/>
          <a:lstStyle/>
          <a:p>
            <a:fld id="{A7F11A5C-17F7-442E-AF77-83EB30E2FCC5}" type="datetimeFigureOut">
              <a:rPr lang="en-US" smtClean="0"/>
              <a:t>9/22/2025</a:t>
            </a:fld>
            <a:endParaRPr lang="en-US"/>
          </a:p>
        </p:txBody>
      </p:sp>
      <p:sp>
        <p:nvSpPr>
          <p:cNvPr id="8" name="Footer Placeholder 7">
            <a:extLst>
              <a:ext uri="{FF2B5EF4-FFF2-40B4-BE49-F238E27FC236}">
                <a16:creationId xmlns:a16="http://schemas.microsoft.com/office/drawing/2014/main" id="{AF6A5CE9-6F9E-F0CB-18D2-4268E1A1F2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1E24FA-B718-EF69-A391-60D05CFF2D0D}"/>
              </a:ext>
            </a:extLst>
          </p:cNvPr>
          <p:cNvSpPr>
            <a:spLocks noGrp="1"/>
          </p:cNvSpPr>
          <p:nvPr>
            <p:ph type="sldNum" sz="quarter" idx="12"/>
          </p:nvPr>
        </p:nvSpPr>
        <p:spPr/>
        <p:txBody>
          <a:bodyPr/>
          <a:lstStyle/>
          <a:p>
            <a:fld id="{DAE10D19-3DD8-44F6-ACEF-FF7DDE5D3160}" type="slidenum">
              <a:rPr lang="en-US" smtClean="0"/>
              <a:t>‹#›</a:t>
            </a:fld>
            <a:endParaRPr lang="en-US"/>
          </a:p>
        </p:txBody>
      </p:sp>
    </p:spTree>
    <p:extLst>
      <p:ext uri="{BB962C8B-B14F-4D97-AF65-F5344CB8AC3E}">
        <p14:creationId xmlns:p14="http://schemas.microsoft.com/office/powerpoint/2010/main" val="802439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17160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B54F9-CCC0-5435-77D5-B5EBC49A80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B87DF8-C0D6-8AF7-3DD4-DA8648C09D98}"/>
              </a:ext>
            </a:extLst>
          </p:cNvPr>
          <p:cNvSpPr>
            <a:spLocks noGrp="1"/>
          </p:cNvSpPr>
          <p:nvPr>
            <p:ph type="dt" sz="half" idx="10"/>
          </p:nvPr>
        </p:nvSpPr>
        <p:spPr/>
        <p:txBody>
          <a:bodyPr/>
          <a:lstStyle/>
          <a:p>
            <a:fld id="{A7F11A5C-17F7-442E-AF77-83EB30E2FCC5}" type="datetimeFigureOut">
              <a:rPr lang="en-US" smtClean="0"/>
              <a:t>9/22/2025</a:t>
            </a:fld>
            <a:endParaRPr lang="en-US"/>
          </a:p>
        </p:txBody>
      </p:sp>
      <p:sp>
        <p:nvSpPr>
          <p:cNvPr id="4" name="Footer Placeholder 3">
            <a:extLst>
              <a:ext uri="{FF2B5EF4-FFF2-40B4-BE49-F238E27FC236}">
                <a16:creationId xmlns:a16="http://schemas.microsoft.com/office/drawing/2014/main" id="{48833091-867C-C42B-6C96-FB5D136352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3EEB18-333B-BC89-B3A1-741541D1ECB0}"/>
              </a:ext>
            </a:extLst>
          </p:cNvPr>
          <p:cNvSpPr>
            <a:spLocks noGrp="1"/>
          </p:cNvSpPr>
          <p:nvPr>
            <p:ph type="sldNum" sz="quarter" idx="12"/>
          </p:nvPr>
        </p:nvSpPr>
        <p:spPr/>
        <p:txBody>
          <a:bodyPr/>
          <a:lstStyle/>
          <a:p>
            <a:fld id="{DAE10D19-3DD8-44F6-ACEF-FF7DDE5D3160}" type="slidenum">
              <a:rPr lang="en-US" smtClean="0"/>
              <a:t>‹#›</a:t>
            </a:fld>
            <a:endParaRPr lang="en-US"/>
          </a:p>
        </p:txBody>
      </p:sp>
    </p:spTree>
    <p:extLst>
      <p:ext uri="{BB962C8B-B14F-4D97-AF65-F5344CB8AC3E}">
        <p14:creationId xmlns:p14="http://schemas.microsoft.com/office/powerpoint/2010/main" val="18488885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B8809A-FF4C-C7E3-C823-09F24E0B6D23}"/>
              </a:ext>
            </a:extLst>
          </p:cNvPr>
          <p:cNvSpPr>
            <a:spLocks noGrp="1"/>
          </p:cNvSpPr>
          <p:nvPr>
            <p:ph type="dt" sz="half" idx="10"/>
          </p:nvPr>
        </p:nvSpPr>
        <p:spPr/>
        <p:txBody>
          <a:bodyPr/>
          <a:lstStyle/>
          <a:p>
            <a:fld id="{A7F11A5C-17F7-442E-AF77-83EB30E2FCC5}" type="datetimeFigureOut">
              <a:rPr lang="en-US" smtClean="0"/>
              <a:t>9/22/2025</a:t>
            </a:fld>
            <a:endParaRPr lang="en-US"/>
          </a:p>
        </p:txBody>
      </p:sp>
      <p:sp>
        <p:nvSpPr>
          <p:cNvPr id="3" name="Footer Placeholder 2">
            <a:extLst>
              <a:ext uri="{FF2B5EF4-FFF2-40B4-BE49-F238E27FC236}">
                <a16:creationId xmlns:a16="http://schemas.microsoft.com/office/drawing/2014/main" id="{B116C6CB-6668-2AD4-51D1-6408E6BF13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D28F0E-9A8A-7954-B2D6-469CD48C1EB1}"/>
              </a:ext>
            </a:extLst>
          </p:cNvPr>
          <p:cNvSpPr>
            <a:spLocks noGrp="1"/>
          </p:cNvSpPr>
          <p:nvPr>
            <p:ph type="sldNum" sz="quarter" idx="12"/>
          </p:nvPr>
        </p:nvSpPr>
        <p:spPr/>
        <p:txBody>
          <a:bodyPr/>
          <a:lstStyle/>
          <a:p>
            <a:fld id="{DAE10D19-3DD8-44F6-ACEF-FF7DDE5D3160}" type="slidenum">
              <a:rPr lang="en-US" smtClean="0"/>
              <a:t>‹#›</a:t>
            </a:fld>
            <a:endParaRPr lang="en-US"/>
          </a:p>
        </p:txBody>
      </p:sp>
    </p:spTree>
    <p:extLst>
      <p:ext uri="{BB962C8B-B14F-4D97-AF65-F5344CB8AC3E}">
        <p14:creationId xmlns:p14="http://schemas.microsoft.com/office/powerpoint/2010/main" val="16450801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A200-6A6A-75EA-9FED-E021682952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C18038-C80E-8FDF-645E-ADDE34FFFB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8A2A11-B729-A6C3-0065-D1F32559D2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6643C7-7C6B-77E9-04EC-B11116F5D1ED}"/>
              </a:ext>
            </a:extLst>
          </p:cNvPr>
          <p:cNvSpPr>
            <a:spLocks noGrp="1"/>
          </p:cNvSpPr>
          <p:nvPr>
            <p:ph type="dt" sz="half" idx="10"/>
          </p:nvPr>
        </p:nvSpPr>
        <p:spPr/>
        <p:txBody>
          <a:bodyPr/>
          <a:lstStyle/>
          <a:p>
            <a:fld id="{A7F11A5C-17F7-442E-AF77-83EB30E2FCC5}" type="datetimeFigureOut">
              <a:rPr lang="en-US" smtClean="0"/>
              <a:t>9/22/2025</a:t>
            </a:fld>
            <a:endParaRPr lang="en-US"/>
          </a:p>
        </p:txBody>
      </p:sp>
      <p:sp>
        <p:nvSpPr>
          <p:cNvPr id="6" name="Footer Placeholder 5">
            <a:extLst>
              <a:ext uri="{FF2B5EF4-FFF2-40B4-BE49-F238E27FC236}">
                <a16:creationId xmlns:a16="http://schemas.microsoft.com/office/drawing/2014/main" id="{786759EF-DA58-9E9C-9389-86993B5288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601434-6048-EDFB-999D-6E83B265BE1E}"/>
              </a:ext>
            </a:extLst>
          </p:cNvPr>
          <p:cNvSpPr>
            <a:spLocks noGrp="1"/>
          </p:cNvSpPr>
          <p:nvPr>
            <p:ph type="sldNum" sz="quarter" idx="12"/>
          </p:nvPr>
        </p:nvSpPr>
        <p:spPr/>
        <p:txBody>
          <a:bodyPr/>
          <a:lstStyle/>
          <a:p>
            <a:fld id="{DAE10D19-3DD8-44F6-ACEF-FF7DDE5D3160}" type="slidenum">
              <a:rPr lang="en-US" smtClean="0"/>
              <a:t>‹#›</a:t>
            </a:fld>
            <a:endParaRPr lang="en-US"/>
          </a:p>
        </p:txBody>
      </p:sp>
    </p:spTree>
    <p:extLst>
      <p:ext uri="{BB962C8B-B14F-4D97-AF65-F5344CB8AC3E}">
        <p14:creationId xmlns:p14="http://schemas.microsoft.com/office/powerpoint/2010/main" val="37115199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0C6AD-5B1F-C8AF-8814-9CE489AF24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D4CD70-4D70-DC1D-E808-4DE9DE7BA1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EC5191-52F1-482F-DD6D-44B5C19D7E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3F162C-125F-79B9-EEAF-47C2B9DA94D0}"/>
              </a:ext>
            </a:extLst>
          </p:cNvPr>
          <p:cNvSpPr>
            <a:spLocks noGrp="1"/>
          </p:cNvSpPr>
          <p:nvPr>
            <p:ph type="dt" sz="half" idx="10"/>
          </p:nvPr>
        </p:nvSpPr>
        <p:spPr/>
        <p:txBody>
          <a:bodyPr/>
          <a:lstStyle/>
          <a:p>
            <a:fld id="{A7F11A5C-17F7-442E-AF77-83EB30E2FCC5}" type="datetimeFigureOut">
              <a:rPr lang="en-US" smtClean="0"/>
              <a:t>9/22/2025</a:t>
            </a:fld>
            <a:endParaRPr lang="en-US"/>
          </a:p>
        </p:txBody>
      </p:sp>
      <p:sp>
        <p:nvSpPr>
          <p:cNvPr id="6" name="Footer Placeholder 5">
            <a:extLst>
              <a:ext uri="{FF2B5EF4-FFF2-40B4-BE49-F238E27FC236}">
                <a16:creationId xmlns:a16="http://schemas.microsoft.com/office/drawing/2014/main" id="{7D7EFB7D-082E-D7E2-C42D-4F12B6566E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013747-B7A8-DB83-15C3-3B58392CC44F}"/>
              </a:ext>
            </a:extLst>
          </p:cNvPr>
          <p:cNvSpPr>
            <a:spLocks noGrp="1"/>
          </p:cNvSpPr>
          <p:nvPr>
            <p:ph type="sldNum" sz="quarter" idx="12"/>
          </p:nvPr>
        </p:nvSpPr>
        <p:spPr/>
        <p:txBody>
          <a:bodyPr/>
          <a:lstStyle/>
          <a:p>
            <a:fld id="{DAE10D19-3DD8-44F6-ACEF-FF7DDE5D3160}" type="slidenum">
              <a:rPr lang="en-US" smtClean="0"/>
              <a:t>‹#›</a:t>
            </a:fld>
            <a:endParaRPr lang="en-US"/>
          </a:p>
        </p:txBody>
      </p:sp>
    </p:spTree>
    <p:extLst>
      <p:ext uri="{BB962C8B-B14F-4D97-AF65-F5344CB8AC3E}">
        <p14:creationId xmlns:p14="http://schemas.microsoft.com/office/powerpoint/2010/main" val="15569137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99DA3-79B4-D0AB-61BC-39344DACD7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D5067E-2ADE-125F-DD83-5B4FB4A96C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F38E1-7214-8B94-9EC9-DC9C7DF4D4C6}"/>
              </a:ext>
            </a:extLst>
          </p:cNvPr>
          <p:cNvSpPr>
            <a:spLocks noGrp="1"/>
          </p:cNvSpPr>
          <p:nvPr>
            <p:ph type="dt" sz="half" idx="10"/>
          </p:nvPr>
        </p:nvSpPr>
        <p:spPr/>
        <p:txBody>
          <a:bodyPr/>
          <a:lstStyle/>
          <a:p>
            <a:fld id="{A7F11A5C-17F7-442E-AF77-83EB30E2FCC5}" type="datetimeFigureOut">
              <a:rPr lang="en-US" smtClean="0"/>
              <a:t>9/22/2025</a:t>
            </a:fld>
            <a:endParaRPr lang="en-US"/>
          </a:p>
        </p:txBody>
      </p:sp>
      <p:sp>
        <p:nvSpPr>
          <p:cNvPr id="5" name="Footer Placeholder 4">
            <a:extLst>
              <a:ext uri="{FF2B5EF4-FFF2-40B4-BE49-F238E27FC236}">
                <a16:creationId xmlns:a16="http://schemas.microsoft.com/office/drawing/2014/main" id="{C46A793C-F758-35DB-5245-DF54238F9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E1DE9-BBD7-A532-B67E-02241DE7D6FB}"/>
              </a:ext>
            </a:extLst>
          </p:cNvPr>
          <p:cNvSpPr>
            <a:spLocks noGrp="1"/>
          </p:cNvSpPr>
          <p:nvPr>
            <p:ph type="sldNum" sz="quarter" idx="12"/>
          </p:nvPr>
        </p:nvSpPr>
        <p:spPr/>
        <p:txBody>
          <a:bodyPr/>
          <a:lstStyle/>
          <a:p>
            <a:fld id="{DAE10D19-3DD8-44F6-ACEF-FF7DDE5D3160}" type="slidenum">
              <a:rPr lang="en-US" smtClean="0"/>
              <a:t>‹#›</a:t>
            </a:fld>
            <a:endParaRPr lang="en-US"/>
          </a:p>
        </p:txBody>
      </p:sp>
    </p:spTree>
    <p:extLst>
      <p:ext uri="{BB962C8B-B14F-4D97-AF65-F5344CB8AC3E}">
        <p14:creationId xmlns:p14="http://schemas.microsoft.com/office/powerpoint/2010/main" val="27060704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153829-0AAD-A7B7-73E1-82507EF0CC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0D00B8-9B27-9EF9-8D42-AAABDD716A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4EFE96-0D02-DA09-E561-04824C7AFF4A}"/>
              </a:ext>
            </a:extLst>
          </p:cNvPr>
          <p:cNvSpPr>
            <a:spLocks noGrp="1"/>
          </p:cNvSpPr>
          <p:nvPr>
            <p:ph type="dt" sz="half" idx="10"/>
          </p:nvPr>
        </p:nvSpPr>
        <p:spPr/>
        <p:txBody>
          <a:bodyPr/>
          <a:lstStyle/>
          <a:p>
            <a:fld id="{A7F11A5C-17F7-442E-AF77-83EB30E2FCC5}" type="datetimeFigureOut">
              <a:rPr lang="en-US" smtClean="0"/>
              <a:t>9/22/2025</a:t>
            </a:fld>
            <a:endParaRPr lang="en-US"/>
          </a:p>
        </p:txBody>
      </p:sp>
      <p:sp>
        <p:nvSpPr>
          <p:cNvPr id="5" name="Footer Placeholder 4">
            <a:extLst>
              <a:ext uri="{FF2B5EF4-FFF2-40B4-BE49-F238E27FC236}">
                <a16:creationId xmlns:a16="http://schemas.microsoft.com/office/drawing/2014/main" id="{2BD73564-5B6F-51D6-08E6-AC893938FF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DAF7B-9ED2-221C-73CE-FA92BF2F34CA}"/>
              </a:ext>
            </a:extLst>
          </p:cNvPr>
          <p:cNvSpPr>
            <a:spLocks noGrp="1"/>
          </p:cNvSpPr>
          <p:nvPr>
            <p:ph type="sldNum" sz="quarter" idx="12"/>
          </p:nvPr>
        </p:nvSpPr>
        <p:spPr/>
        <p:txBody>
          <a:bodyPr/>
          <a:lstStyle/>
          <a:p>
            <a:fld id="{DAE10D19-3DD8-44F6-ACEF-FF7DDE5D3160}" type="slidenum">
              <a:rPr lang="en-US" smtClean="0"/>
              <a:t>‹#›</a:t>
            </a:fld>
            <a:endParaRPr lang="en-US"/>
          </a:p>
        </p:txBody>
      </p:sp>
    </p:spTree>
    <p:extLst>
      <p:ext uri="{BB962C8B-B14F-4D97-AF65-F5344CB8AC3E}">
        <p14:creationId xmlns:p14="http://schemas.microsoft.com/office/powerpoint/2010/main" val="9089874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E6C35-8511-0856-4B75-C424795779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60A714-B5AB-29CB-1D20-2794EBE6CC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D15A13-F890-A41E-85E2-90FECF994776}"/>
              </a:ext>
            </a:extLst>
          </p:cNvPr>
          <p:cNvSpPr>
            <a:spLocks noGrp="1"/>
          </p:cNvSpPr>
          <p:nvPr>
            <p:ph type="dt" sz="half" idx="10"/>
          </p:nvPr>
        </p:nvSpPr>
        <p:spPr/>
        <p:txBody>
          <a:bodyPr/>
          <a:lstStyle/>
          <a:p>
            <a:fld id="{F05BA69F-9E85-45E3-97FC-B32410B06514}" type="datetimeFigureOut">
              <a:rPr lang="en-US" smtClean="0"/>
              <a:t>9/22/2025</a:t>
            </a:fld>
            <a:endParaRPr lang="en-US"/>
          </a:p>
        </p:txBody>
      </p:sp>
      <p:sp>
        <p:nvSpPr>
          <p:cNvPr id="5" name="Footer Placeholder 4">
            <a:extLst>
              <a:ext uri="{FF2B5EF4-FFF2-40B4-BE49-F238E27FC236}">
                <a16:creationId xmlns:a16="http://schemas.microsoft.com/office/drawing/2014/main" id="{044AFFCE-DC74-F754-9427-7D5A7F3AB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F97D1-893F-FA34-65C1-F756DE1C5A37}"/>
              </a:ext>
            </a:extLst>
          </p:cNvPr>
          <p:cNvSpPr>
            <a:spLocks noGrp="1"/>
          </p:cNvSpPr>
          <p:nvPr>
            <p:ph type="sldNum" sz="quarter" idx="12"/>
          </p:nvPr>
        </p:nvSpPr>
        <p:spPr/>
        <p:txBody>
          <a:bodyPr/>
          <a:lstStyle/>
          <a:p>
            <a:fld id="{BA04822F-9F7E-485E-8F5A-AD84B3AB365F}" type="slidenum">
              <a:rPr lang="en-US" smtClean="0"/>
              <a:t>‹#›</a:t>
            </a:fld>
            <a:endParaRPr lang="en-US"/>
          </a:p>
        </p:txBody>
      </p:sp>
    </p:spTree>
    <p:extLst>
      <p:ext uri="{BB962C8B-B14F-4D97-AF65-F5344CB8AC3E}">
        <p14:creationId xmlns:p14="http://schemas.microsoft.com/office/powerpoint/2010/main" val="25027004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2C048-7664-0512-1A92-73676E44BA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634D9-E5F4-9D8A-DD70-FD7C318D00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7397E4-FE1A-15D0-F3D0-F8827B45805C}"/>
              </a:ext>
            </a:extLst>
          </p:cNvPr>
          <p:cNvSpPr>
            <a:spLocks noGrp="1"/>
          </p:cNvSpPr>
          <p:nvPr>
            <p:ph type="dt" sz="half" idx="10"/>
          </p:nvPr>
        </p:nvSpPr>
        <p:spPr/>
        <p:txBody>
          <a:bodyPr/>
          <a:lstStyle/>
          <a:p>
            <a:fld id="{F05BA69F-9E85-45E3-97FC-B32410B06514}" type="datetimeFigureOut">
              <a:rPr lang="en-US" smtClean="0"/>
              <a:t>9/22/2025</a:t>
            </a:fld>
            <a:endParaRPr lang="en-US"/>
          </a:p>
        </p:txBody>
      </p:sp>
      <p:sp>
        <p:nvSpPr>
          <p:cNvPr id="5" name="Footer Placeholder 4">
            <a:extLst>
              <a:ext uri="{FF2B5EF4-FFF2-40B4-BE49-F238E27FC236}">
                <a16:creationId xmlns:a16="http://schemas.microsoft.com/office/drawing/2014/main" id="{6FC08A82-16C8-2D06-AA22-087B7DD80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6A8DE6-69C6-57B7-A70E-88F737CB570D}"/>
              </a:ext>
            </a:extLst>
          </p:cNvPr>
          <p:cNvSpPr>
            <a:spLocks noGrp="1"/>
          </p:cNvSpPr>
          <p:nvPr>
            <p:ph type="sldNum" sz="quarter" idx="12"/>
          </p:nvPr>
        </p:nvSpPr>
        <p:spPr/>
        <p:txBody>
          <a:bodyPr/>
          <a:lstStyle/>
          <a:p>
            <a:fld id="{BA04822F-9F7E-485E-8F5A-AD84B3AB365F}" type="slidenum">
              <a:rPr lang="en-US" smtClean="0"/>
              <a:t>‹#›</a:t>
            </a:fld>
            <a:endParaRPr lang="en-US"/>
          </a:p>
        </p:txBody>
      </p:sp>
    </p:spTree>
    <p:extLst>
      <p:ext uri="{BB962C8B-B14F-4D97-AF65-F5344CB8AC3E}">
        <p14:creationId xmlns:p14="http://schemas.microsoft.com/office/powerpoint/2010/main" val="10374686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566CC-D9A2-293E-BF30-BC40287486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6959A1-D562-E8CE-F8AD-1ED73A52AD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9676C4-9C4D-F283-61C5-32DEA4ABC763}"/>
              </a:ext>
            </a:extLst>
          </p:cNvPr>
          <p:cNvSpPr>
            <a:spLocks noGrp="1"/>
          </p:cNvSpPr>
          <p:nvPr>
            <p:ph type="dt" sz="half" idx="10"/>
          </p:nvPr>
        </p:nvSpPr>
        <p:spPr/>
        <p:txBody>
          <a:bodyPr/>
          <a:lstStyle/>
          <a:p>
            <a:fld id="{F05BA69F-9E85-45E3-97FC-B32410B06514}" type="datetimeFigureOut">
              <a:rPr lang="en-US" smtClean="0"/>
              <a:t>9/22/2025</a:t>
            </a:fld>
            <a:endParaRPr lang="en-US"/>
          </a:p>
        </p:txBody>
      </p:sp>
      <p:sp>
        <p:nvSpPr>
          <p:cNvPr id="5" name="Footer Placeholder 4">
            <a:extLst>
              <a:ext uri="{FF2B5EF4-FFF2-40B4-BE49-F238E27FC236}">
                <a16:creationId xmlns:a16="http://schemas.microsoft.com/office/drawing/2014/main" id="{1F524E2B-DC3B-CD04-83DF-D2E2E9C556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5337C-9225-3EFE-589C-FC250A8297DA}"/>
              </a:ext>
            </a:extLst>
          </p:cNvPr>
          <p:cNvSpPr>
            <a:spLocks noGrp="1"/>
          </p:cNvSpPr>
          <p:nvPr>
            <p:ph type="sldNum" sz="quarter" idx="12"/>
          </p:nvPr>
        </p:nvSpPr>
        <p:spPr/>
        <p:txBody>
          <a:bodyPr/>
          <a:lstStyle/>
          <a:p>
            <a:fld id="{BA04822F-9F7E-485E-8F5A-AD84B3AB365F}" type="slidenum">
              <a:rPr lang="en-US" smtClean="0"/>
              <a:t>‹#›</a:t>
            </a:fld>
            <a:endParaRPr lang="en-US"/>
          </a:p>
        </p:txBody>
      </p:sp>
    </p:spTree>
    <p:extLst>
      <p:ext uri="{BB962C8B-B14F-4D97-AF65-F5344CB8AC3E}">
        <p14:creationId xmlns:p14="http://schemas.microsoft.com/office/powerpoint/2010/main" val="23415622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B86BC-ED26-9F8C-7768-60558BABE7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1B4A6E-E075-C9A5-DDE3-1A375E49B7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F18660-AFA1-0106-88F0-83BD9D0BED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69FC96-977E-46AA-DCBC-F4FC9C9037E4}"/>
              </a:ext>
            </a:extLst>
          </p:cNvPr>
          <p:cNvSpPr>
            <a:spLocks noGrp="1"/>
          </p:cNvSpPr>
          <p:nvPr>
            <p:ph type="dt" sz="half" idx="10"/>
          </p:nvPr>
        </p:nvSpPr>
        <p:spPr/>
        <p:txBody>
          <a:bodyPr/>
          <a:lstStyle/>
          <a:p>
            <a:fld id="{F05BA69F-9E85-45E3-97FC-B32410B06514}" type="datetimeFigureOut">
              <a:rPr lang="en-US" smtClean="0"/>
              <a:t>9/22/2025</a:t>
            </a:fld>
            <a:endParaRPr lang="en-US"/>
          </a:p>
        </p:txBody>
      </p:sp>
      <p:sp>
        <p:nvSpPr>
          <p:cNvPr id="6" name="Footer Placeholder 5">
            <a:extLst>
              <a:ext uri="{FF2B5EF4-FFF2-40B4-BE49-F238E27FC236}">
                <a16:creationId xmlns:a16="http://schemas.microsoft.com/office/drawing/2014/main" id="{8D81E23F-68B3-E2CF-AB4D-115637F59D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B5D370-5469-01F1-549E-74EBB64064AC}"/>
              </a:ext>
            </a:extLst>
          </p:cNvPr>
          <p:cNvSpPr>
            <a:spLocks noGrp="1"/>
          </p:cNvSpPr>
          <p:nvPr>
            <p:ph type="sldNum" sz="quarter" idx="12"/>
          </p:nvPr>
        </p:nvSpPr>
        <p:spPr/>
        <p:txBody>
          <a:bodyPr/>
          <a:lstStyle/>
          <a:p>
            <a:fld id="{BA04822F-9F7E-485E-8F5A-AD84B3AB365F}" type="slidenum">
              <a:rPr lang="en-US" smtClean="0"/>
              <a:t>‹#›</a:t>
            </a:fld>
            <a:endParaRPr lang="en-US"/>
          </a:p>
        </p:txBody>
      </p:sp>
    </p:spTree>
    <p:extLst>
      <p:ext uri="{BB962C8B-B14F-4D97-AF65-F5344CB8AC3E}">
        <p14:creationId xmlns:p14="http://schemas.microsoft.com/office/powerpoint/2010/main" val="507746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19697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4A390-A4D2-1EE6-7444-60524AA9F7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F9EA99-EF8D-97EF-A110-49C64B1706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6C0C8-FDFE-ABAC-5B62-9CA4BA5DE0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4FA7FD-C449-6DDF-C849-96F42D6FC8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AD2A4-0471-BDA1-2D49-B38B09ECF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AAD2FD-E755-BD72-61AE-65D8E0761EF3}"/>
              </a:ext>
            </a:extLst>
          </p:cNvPr>
          <p:cNvSpPr>
            <a:spLocks noGrp="1"/>
          </p:cNvSpPr>
          <p:nvPr>
            <p:ph type="dt" sz="half" idx="10"/>
          </p:nvPr>
        </p:nvSpPr>
        <p:spPr/>
        <p:txBody>
          <a:bodyPr/>
          <a:lstStyle/>
          <a:p>
            <a:fld id="{F05BA69F-9E85-45E3-97FC-B32410B06514}" type="datetimeFigureOut">
              <a:rPr lang="en-US" smtClean="0"/>
              <a:t>9/22/2025</a:t>
            </a:fld>
            <a:endParaRPr lang="en-US"/>
          </a:p>
        </p:txBody>
      </p:sp>
      <p:sp>
        <p:nvSpPr>
          <p:cNvPr id="8" name="Footer Placeholder 7">
            <a:extLst>
              <a:ext uri="{FF2B5EF4-FFF2-40B4-BE49-F238E27FC236}">
                <a16:creationId xmlns:a16="http://schemas.microsoft.com/office/drawing/2014/main" id="{DA9EC427-E20A-A63F-2808-4D23CDDC41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E9E358-5877-0876-9519-8A7EB71BBDEB}"/>
              </a:ext>
            </a:extLst>
          </p:cNvPr>
          <p:cNvSpPr>
            <a:spLocks noGrp="1"/>
          </p:cNvSpPr>
          <p:nvPr>
            <p:ph type="sldNum" sz="quarter" idx="12"/>
          </p:nvPr>
        </p:nvSpPr>
        <p:spPr/>
        <p:txBody>
          <a:bodyPr/>
          <a:lstStyle/>
          <a:p>
            <a:fld id="{BA04822F-9F7E-485E-8F5A-AD84B3AB365F}" type="slidenum">
              <a:rPr lang="en-US" smtClean="0"/>
              <a:t>‹#›</a:t>
            </a:fld>
            <a:endParaRPr lang="en-US"/>
          </a:p>
        </p:txBody>
      </p:sp>
    </p:spTree>
    <p:extLst>
      <p:ext uri="{BB962C8B-B14F-4D97-AF65-F5344CB8AC3E}">
        <p14:creationId xmlns:p14="http://schemas.microsoft.com/office/powerpoint/2010/main" val="41914310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6DE3-3852-FA7C-E57C-EB413776CA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F98359-054E-7A58-AF6B-66AA429C7E99}"/>
              </a:ext>
            </a:extLst>
          </p:cNvPr>
          <p:cNvSpPr>
            <a:spLocks noGrp="1"/>
          </p:cNvSpPr>
          <p:nvPr>
            <p:ph type="dt" sz="half" idx="10"/>
          </p:nvPr>
        </p:nvSpPr>
        <p:spPr/>
        <p:txBody>
          <a:bodyPr/>
          <a:lstStyle/>
          <a:p>
            <a:fld id="{F05BA69F-9E85-45E3-97FC-B32410B06514}" type="datetimeFigureOut">
              <a:rPr lang="en-US" smtClean="0"/>
              <a:t>9/22/2025</a:t>
            </a:fld>
            <a:endParaRPr lang="en-US"/>
          </a:p>
        </p:txBody>
      </p:sp>
      <p:sp>
        <p:nvSpPr>
          <p:cNvPr id="4" name="Footer Placeholder 3">
            <a:extLst>
              <a:ext uri="{FF2B5EF4-FFF2-40B4-BE49-F238E27FC236}">
                <a16:creationId xmlns:a16="http://schemas.microsoft.com/office/drawing/2014/main" id="{85EBB2D3-9D8D-9470-6024-63104AB1B6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89DDE0-EFC7-F71A-4FDD-753F62C48567}"/>
              </a:ext>
            </a:extLst>
          </p:cNvPr>
          <p:cNvSpPr>
            <a:spLocks noGrp="1"/>
          </p:cNvSpPr>
          <p:nvPr>
            <p:ph type="sldNum" sz="quarter" idx="12"/>
          </p:nvPr>
        </p:nvSpPr>
        <p:spPr/>
        <p:txBody>
          <a:bodyPr/>
          <a:lstStyle/>
          <a:p>
            <a:fld id="{BA04822F-9F7E-485E-8F5A-AD84B3AB365F}" type="slidenum">
              <a:rPr lang="en-US" smtClean="0"/>
              <a:t>‹#›</a:t>
            </a:fld>
            <a:endParaRPr lang="en-US"/>
          </a:p>
        </p:txBody>
      </p:sp>
    </p:spTree>
    <p:extLst>
      <p:ext uri="{BB962C8B-B14F-4D97-AF65-F5344CB8AC3E}">
        <p14:creationId xmlns:p14="http://schemas.microsoft.com/office/powerpoint/2010/main" val="615736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646E12-F361-776C-E645-B1A4EC9441CC}"/>
              </a:ext>
            </a:extLst>
          </p:cNvPr>
          <p:cNvSpPr>
            <a:spLocks noGrp="1"/>
          </p:cNvSpPr>
          <p:nvPr>
            <p:ph type="dt" sz="half" idx="10"/>
          </p:nvPr>
        </p:nvSpPr>
        <p:spPr/>
        <p:txBody>
          <a:bodyPr/>
          <a:lstStyle/>
          <a:p>
            <a:fld id="{F05BA69F-9E85-45E3-97FC-B32410B06514}" type="datetimeFigureOut">
              <a:rPr lang="en-US" smtClean="0"/>
              <a:t>9/22/2025</a:t>
            </a:fld>
            <a:endParaRPr lang="en-US"/>
          </a:p>
        </p:txBody>
      </p:sp>
      <p:sp>
        <p:nvSpPr>
          <p:cNvPr id="3" name="Footer Placeholder 2">
            <a:extLst>
              <a:ext uri="{FF2B5EF4-FFF2-40B4-BE49-F238E27FC236}">
                <a16:creationId xmlns:a16="http://schemas.microsoft.com/office/drawing/2014/main" id="{B9EF8806-3943-7F0C-2E9C-A9B8F7098C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8915D6-427C-FC3B-03D3-B9A3EEB0B408}"/>
              </a:ext>
            </a:extLst>
          </p:cNvPr>
          <p:cNvSpPr>
            <a:spLocks noGrp="1"/>
          </p:cNvSpPr>
          <p:nvPr>
            <p:ph type="sldNum" sz="quarter" idx="12"/>
          </p:nvPr>
        </p:nvSpPr>
        <p:spPr/>
        <p:txBody>
          <a:bodyPr/>
          <a:lstStyle/>
          <a:p>
            <a:fld id="{BA04822F-9F7E-485E-8F5A-AD84B3AB365F}" type="slidenum">
              <a:rPr lang="en-US" smtClean="0"/>
              <a:t>‹#›</a:t>
            </a:fld>
            <a:endParaRPr lang="en-US"/>
          </a:p>
        </p:txBody>
      </p:sp>
    </p:spTree>
    <p:extLst>
      <p:ext uri="{BB962C8B-B14F-4D97-AF65-F5344CB8AC3E}">
        <p14:creationId xmlns:p14="http://schemas.microsoft.com/office/powerpoint/2010/main" val="16714646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C9F24-7CF6-DAFC-614C-059DB74E63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57A660-7228-1D3A-36B0-4D308CAEC3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259AF0-9166-99F0-71D4-C7AA2D0319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E6F579-93C9-6934-4C4C-D9252DD5AA02}"/>
              </a:ext>
            </a:extLst>
          </p:cNvPr>
          <p:cNvSpPr>
            <a:spLocks noGrp="1"/>
          </p:cNvSpPr>
          <p:nvPr>
            <p:ph type="dt" sz="half" idx="10"/>
          </p:nvPr>
        </p:nvSpPr>
        <p:spPr/>
        <p:txBody>
          <a:bodyPr/>
          <a:lstStyle/>
          <a:p>
            <a:fld id="{F05BA69F-9E85-45E3-97FC-B32410B06514}" type="datetimeFigureOut">
              <a:rPr lang="en-US" smtClean="0"/>
              <a:t>9/22/2025</a:t>
            </a:fld>
            <a:endParaRPr lang="en-US"/>
          </a:p>
        </p:txBody>
      </p:sp>
      <p:sp>
        <p:nvSpPr>
          <p:cNvPr id="6" name="Footer Placeholder 5">
            <a:extLst>
              <a:ext uri="{FF2B5EF4-FFF2-40B4-BE49-F238E27FC236}">
                <a16:creationId xmlns:a16="http://schemas.microsoft.com/office/drawing/2014/main" id="{30303555-09DE-0826-32DE-7114170FB1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EA4196-BE11-0CF0-C8B5-CAE11E7DADC8}"/>
              </a:ext>
            </a:extLst>
          </p:cNvPr>
          <p:cNvSpPr>
            <a:spLocks noGrp="1"/>
          </p:cNvSpPr>
          <p:nvPr>
            <p:ph type="sldNum" sz="quarter" idx="12"/>
          </p:nvPr>
        </p:nvSpPr>
        <p:spPr/>
        <p:txBody>
          <a:bodyPr/>
          <a:lstStyle/>
          <a:p>
            <a:fld id="{BA04822F-9F7E-485E-8F5A-AD84B3AB365F}" type="slidenum">
              <a:rPr lang="en-US" smtClean="0"/>
              <a:t>‹#›</a:t>
            </a:fld>
            <a:endParaRPr lang="en-US"/>
          </a:p>
        </p:txBody>
      </p:sp>
    </p:spTree>
    <p:extLst>
      <p:ext uri="{BB962C8B-B14F-4D97-AF65-F5344CB8AC3E}">
        <p14:creationId xmlns:p14="http://schemas.microsoft.com/office/powerpoint/2010/main" val="27864366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58DD2-BB85-F003-29E0-963C14DEB5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227578-8A8F-3E21-6F02-3B967E1E95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EB087D-2148-AB4B-8CEE-8B7DB03369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3D3AD5-78A5-C246-E9C2-A9A7A30C2A4D}"/>
              </a:ext>
            </a:extLst>
          </p:cNvPr>
          <p:cNvSpPr>
            <a:spLocks noGrp="1"/>
          </p:cNvSpPr>
          <p:nvPr>
            <p:ph type="dt" sz="half" idx="10"/>
          </p:nvPr>
        </p:nvSpPr>
        <p:spPr/>
        <p:txBody>
          <a:bodyPr/>
          <a:lstStyle/>
          <a:p>
            <a:fld id="{F05BA69F-9E85-45E3-97FC-B32410B06514}" type="datetimeFigureOut">
              <a:rPr lang="en-US" smtClean="0"/>
              <a:t>9/22/2025</a:t>
            </a:fld>
            <a:endParaRPr lang="en-US"/>
          </a:p>
        </p:txBody>
      </p:sp>
      <p:sp>
        <p:nvSpPr>
          <p:cNvPr id="6" name="Footer Placeholder 5">
            <a:extLst>
              <a:ext uri="{FF2B5EF4-FFF2-40B4-BE49-F238E27FC236}">
                <a16:creationId xmlns:a16="http://schemas.microsoft.com/office/drawing/2014/main" id="{AD2B4415-05CB-9D22-58BB-392CD02F35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EFCD3C-BE02-ADA3-4F8A-FE616C5A08B7}"/>
              </a:ext>
            </a:extLst>
          </p:cNvPr>
          <p:cNvSpPr>
            <a:spLocks noGrp="1"/>
          </p:cNvSpPr>
          <p:nvPr>
            <p:ph type="sldNum" sz="quarter" idx="12"/>
          </p:nvPr>
        </p:nvSpPr>
        <p:spPr/>
        <p:txBody>
          <a:bodyPr/>
          <a:lstStyle/>
          <a:p>
            <a:fld id="{BA04822F-9F7E-485E-8F5A-AD84B3AB365F}" type="slidenum">
              <a:rPr lang="en-US" smtClean="0"/>
              <a:t>‹#›</a:t>
            </a:fld>
            <a:endParaRPr lang="en-US"/>
          </a:p>
        </p:txBody>
      </p:sp>
    </p:spTree>
    <p:extLst>
      <p:ext uri="{BB962C8B-B14F-4D97-AF65-F5344CB8AC3E}">
        <p14:creationId xmlns:p14="http://schemas.microsoft.com/office/powerpoint/2010/main" val="27649432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456AB-90F0-BE6A-A83E-C5B180EFC3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7E9D53-416C-2BBF-7EE0-630B413F53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B843B-9020-26F5-5126-B1A9ABD5E58E}"/>
              </a:ext>
            </a:extLst>
          </p:cNvPr>
          <p:cNvSpPr>
            <a:spLocks noGrp="1"/>
          </p:cNvSpPr>
          <p:nvPr>
            <p:ph type="dt" sz="half" idx="10"/>
          </p:nvPr>
        </p:nvSpPr>
        <p:spPr/>
        <p:txBody>
          <a:bodyPr/>
          <a:lstStyle/>
          <a:p>
            <a:fld id="{F05BA69F-9E85-45E3-97FC-B32410B06514}" type="datetimeFigureOut">
              <a:rPr lang="en-US" smtClean="0"/>
              <a:t>9/22/2025</a:t>
            </a:fld>
            <a:endParaRPr lang="en-US"/>
          </a:p>
        </p:txBody>
      </p:sp>
      <p:sp>
        <p:nvSpPr>
          <p:cNvPr id="5" name="Footer Placeholder 4">
            <a:extLst>
              <a:ext uri="{FF2B5EF4-FFF2-40B4-BE49-F238E27FC236}">
                <a16:creationId xmlns:a16="http://schemas.microsoft.com/office/drawing/2014/main" id="{6025C4B9-705B-E26F-C7DB-42AA3ADF3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5131E-F690-DE2E-9783-25B8841AE22D}"/>
              </a:ext>
            </a:extLst>
          </p:cNvPr>
          <p:cNvSpPr>
            <a:spLocks noGrp="1"/>
          </p:cNvSpPr>
          <p:nvPr>
            <p:ph type="sldNum" sz="quarter" idx="12"/>
          </p:nvPr>
        </p:nvSpPr>
        <p:spPr/>
        <p:txBody>
          <a:bodyPr/>
          <a:lstStyle/>
          <a:p>
            <a:fld id="{BA04822F-9F7E-485E-8F5A-AD84B3AB365F}" type="slidenum">
              <a:rPr lang="en-US" smtClean="0"/>
              <a:t>‹#›</a:t>
            </a:fld>
            <a:endParaRPr lang="en-US"/>
          </a:p>
        </p:txBody>
      </p:sp>
    </p:spTree>
    <p:extLst>
      <p:ext uri="{BB962C8B-B14F-4D97-AF65-F5344CB8AC3E}">
        <p14:creationId xmlns:p14="http://schemas.microsoft.com/office/powerpoint/2010/main" val="14290228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5A2F7D-8834-C2A4-502C-C47D22B811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DD94E7-B4A3-1F7A-0D10-203C26E27F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0494FA-0A72-8F1E-2E31-51DB24315ABD}"/>
              </a:ext>
            </a:extLst>
          </p:cNvPr>
          <p:cNvSpPr>
            <a:spLocks noGrp="1"/>
          </p:cNvSpPr>
          <p:nvPr>
            <p:ph type="dt" sz="half" idx="10"/>
          </p:nvPr>
        </p:nvSpPr>
        <p:spPr/>
        <p:txBody>
          <a:bodyPr/>
          <a:lstStyle/>
          <a:p>
            <a:fld id="{F05BA69F-9E85-45E3-97FC-B32410B06514}" type="datetimeFigureOut">
              <a:rPr lang="en-US" smtClean="0"/>
              <a:t>9/22/2025</a:t>
            </a:fld>
            <a:endParaRPr lang="en-US"/>
          </a:p>
        </p:txBody>
      </p:sp>
      <p:sp>
        <p:nvSpPr>
          <p:cNvPr id="5" name="Footer Placeholder 4">
            <a:extLst>
              <a:ext uri="{FF2B5EF4-FFF2-40B4-BE49-F238E27FC236}">
                <a16:creationId xmlns:a16="http://schemas.microsoft.com/office/drawing/2014/main" id="{8D1DDD6A-C286-2C5B-0E08-D8D7DDFA19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938C6-7C03-8319-1598-23A87003664A}"/>
              </a:ext>
            </a:extLst>
          </p:cNvPr>
          <p:cNvSpPr>
            <a:spLocks noGrp="1"/>
          </p:cNvSpPr>
          <p:nvPr>
            <p:ph type="sldNum" sz="quarter" idx="12"/>
          </p:nvPr>
        </p:nvSpPr>
        <p:spPr/>
        <p:txBody>
          <a:bodyPr/>
          <a:lstStyle/>
          <a:p>
            <a:fld id="{BA04822F-9F7E-485E-8F5A-AD84B3AB365F}" type="slidenum">
              <a:rPr lang="en-US" smtClean="0"/>
              <a:t>‹#›</a:t>
            </a:fld>
            <a:endParaRPr lang="en-US"/>
          </a:p>
        </p:txBody>
      </p:sp>
    </p:spTree>
    <p:extLst>
      <p:ext uri="{BB962C8B-B14F-4D97-AF65-F5344CB8AC3E}">
        <p14:creationId xmlns:p14="http://schemas.microsoft.com/office/powerpoint/2010/main" val="12444773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Light green">
    <p:bg>
      <p:bgPr>
        <a:solidFill>
          <a:srgbClr val="D4EC8E"/>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C6AAA2E-C5AA-1A3C-25DF-7A3C3B46AB5F}"/>
              </a:ext>
            </a:extLst>
          </p:cNvPr>
          <p:cNvSpPr>
            <a:spLocks noGrp="1"/>
          </p:cNvSpPr>
          <p:nvPr>
            <p:ph type="title" hasCustomPrompt="1"/>
          </p:nvPr>
        </p:nvSpPr>
        <p:spPr>
          <a:xfrm>
            <a:off x="495301" y="1240153"/>
            <a:ext cx="5508000" cy="1080000"/>
          </a:xfrm>
        </p:spPr>
        <p:txBody>
          <a:bodyPr/>
          <a:lstStyle>
            <a:lvl1pPr>
              <a:defRPr>
                <a:solidFill>
                  <a:schemeClr val="tx1"/>
                </a:solidFill>
              </a:defRPr>
            </a:lvl1pPr>
          </a:lstStyle>
          <a:p>
            <a:r>
              <a:rPr lang="en-US"/>
              <a:t>Click to edit </a:t>
            </a:r>
            <a:br>
              <a:rPr lang="en-US"/>
            </a:br>
            <a:r>
              <a:rPr lang="en-US"/>
              <a:t>Master title style</a:t>
            </a:r>
          </a:p>
        </p:txBody>
      </p:sp>
      <p:sp>
        <p:nvSpPr>
          <p:cNvPr id="5" name="Text Placeholder 4">
            <a:extLst>
              <a:ext uri="{FF2B5EF4-FFF2-40B4-BE49-F238E27FC236}">
                <a16:creationId xmlns:a16="http://schemas.microsoft.com/office/drawing/2014/main" id="{8B5665BF-FD24-AF4B-33A3-6AD39E3E4F5B}"/>
              </a:ext>
            </a:extLst>
          </p:cNvPr>
          <p:cNvSpPr>
            <a:spLocks noGrp="1"/>
          </p:cNvSpPr>
          <p:nvPr>
            <p:ph type="body" sz="quarter" idx="16" hasCustomPrompt="1"/>
          </p:nvPr>
        </p:nvSpPr>
        <p:spPr>
          <a:xfrm>
            <a:off x="6188700" y="1295400"/>
            <a:ext cx="5508000" cy="1024754"/>
          </a:xfrm>
        </p:spPr>
        <p:txBody>
          <a:bodyPr/>
          <a:lstStyle>
            <a:lvl1pPr>
              <a:defRPr/>
            </a:lvl1pPr>
          </a:lstStyle>
          <a:p>
            <a:pPr lvl="0"/>
            <a:r>
              <a:rPr lang="en-US"/>
              <a:t>Subtitle style </a:t>
            </a:r>
            <a:br>
              <a:rPr lang="en-US"/>
            </a:br>
            <a:r>
              <a:rPr lang="en-US"/>
              <a:t>goes here</a:t>
            </a:r>
          </a:p>
        </p:txBody>
      </p:sp>
    </p:spTree>
    <p:extLst>
      <p:ext uri="{BB962C8B-B14F-4D97-AF65-F5344CB8AC3E}">
        <p14:creationId xmlns:p14="http://schemas.microsoft.com/office/powerpoint/2010/main" val="2189790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Bottom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9E738EB-43AE-2A92-C19D-1460CC28D5BD}"/>
              </a:ext>
            </a:extLst>
          </p:cNvPr>
          <p:cNvSpPr>
            <a:spLocks noGrp="1"/>
          </p:cNvSpPr>
          <p:nvPr>
            <p:ph type="pic" sz="quarter" idx="17"/>
          </p:nvPr>
        </p:nvSpPr>
        <p:spPr>
          <a:xfrm>
            <a:off x="0" y="3429000"/>
            <a:ext cx="12192000" cy="3429000"/>
          </a:xfrm>
          <a:solidFill>
            <a:schemeClr val="bg1">
              <a:lumMod val="85000"/>
            </a:schemeClr>
          </a:solidFill>
        </p:spPr>
        <p:txBody>
          <a:bodyPr/>
          <a:lstStyle/>
          <a:p>
            <a:r>
              <a:rPr lang="en-US"/>
              <a:t>Click icon to add picture</a:t>
            </a:r>
          </a:p>
        </p:txBody>
      </p:sp>
      <p:sp>
        <p:nvSpPr>
          <p:cNvPr id="5" name="Title 4">
            <a:extLst>
              <a:ext uri="{FF2B5EF4-FFF2-40B4-BE49-F238E27FC236}">
                <a16:creationId xmlns:a16="http://schemas.microsoft.com/office/drawing/2014/main" id="{92CD1F8D-F026-7C24-A98A-F5C4DED594B7}"/>
              </a:ext>
            </a:extLst>
          </p:cNvPr>
          <p:cNvSpPr>
            <a:spLocks noGrp="1"/>
          </p:cNvSpPr>
          <p:nvPr>
            <p:ph type="title" hasCustomPrompt="1"/>
          </p:nvPr>
        </p:nvSpPr>
        <p:spPr>
          <a:xfrm>
            <a:off x="495301" y="1240153"/>
            <a:ext cx="5508000" cy="1080000"/>
          </a:xfrm>
        </p:spPr>
        <p:txBody>
          <a:bodyPr/>
          <a:lstStyle>
            <a:lvl1pPr>
              <a:defRPr/>
            </a:lvl1pPr>
          </a:lstStyle>
          <a:p>
            <a:r>
              <a:rPr lang="en-US"/>
              <a:t>Click to edit </a:t>
            </a:r>
            <a:br>
              <a:rPr lang="en-US"/>
            </a:br>
            <a:r>
              <a:rPr lang="en-US"/>
              <a:t>Master title style</a:t>
            </a:r>
          </a:p>
        </p:txBody>
      </p:sp>
      <p:sp>
        <p:nvSpPr>
          <p:cNvPr id="4" name="Text Placeholder 4">
            <a:extLst>
              <a:ext uri="{FF2B5EF4-FFF2-40B4-BE49-F238E27FC236}">
                <a16:creationId xmlns:a16="http://schemas.microsoft.com/office/drawing/2014/main" id="{287A4D25-EF0F-DB38-06B5-69995F4F762B}"/>
              </a:ext>
            </a:extLst>
          </p:cNvPr>
          <p:cNvSpPr>
            <a:spLocks noGrp="1"/>
          </p:cNvSpPr>
          <p:nvPr>
            <p:ph type="body" sz="quarter" idx="18" hasCustomPrompt="1"/>
          </p:nvPr>
        </p:nvSpPr>
        <p:spPr>
          <a:xfrm>
            <a:off x="6188700" y="1295400"/>
            <a:ext cx="5508000" cy="1024754"/>
          </a:xfrm>
        </p:spPr>
        <p:txBody>
          <a:bodyPr/>
          <a:lstStyle>
            <a:lvl1pPr>
              <a:defRPr/>
            </a:lvl1pPr>
          </a:lstStyle>
          <a:p>
            <a:pPr lvl="0"/>
            <a:r>
              <a:rPr lang="en-US"/>
              <a:t>Subtitle style </a:t>
            </a:r>
            <a:br>
              <a:rPr lang="en-US"/>
            </a:br>
            <a:r>
              <a:rPr lang="en-US"/>
              <a:t>goes here</a:t>
            </a:r>
          </a:p>
        </p:txBody>
      </p:sp>
    </p:spTree>
    <p:extLst>
      <p:ext uri="{BB962C8B-B14F-4D97-AF65-F5344CB8AC3E}">
        <p14:creationId xmlns:p14="http://schemas.microsoft.com/office/powerpoint/2010/main" val="364772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35482-3F2D-7621-4532-D0F4F2C4F435}"/>
              </a:ext>
            </a:extLst>
          </p:cNvPr>
          <p:cNvSpPr>
            <a:spLocks noGrp="1"/>
          </p:cNvSpPr>
          <p:nvPr>
            <p:ph type="title" hasCustomPrompt="1"/>
          </p:nvPr>
        </p:nvSpPr>
        <p:spPr>
          <a:xfrm>
            <a:off x="495301" y="1240154"/>
            <a:ext cx="5508000" cy="1080000"/>
          </a:xfrm>
        </p:spPr>
        <p:txBody>
          <a:bodyPr/>
          <a:lstStyle>
            <a:lvl1pPr>
              <a:defRPr/>
            </a:lvl1pPr>
          </a:lstStyle>
          <a:p>
            <a:r>
              <a:rPr lang="en-US"/>
              <a:t>Click to edit </a:t>
            </a:r>
            <a:br>
              <a:rPr lang="en-US"/>
            </a:br>
            <a:r>
              <a:rPr lang="en-US"/>
              <a:t>Master title style</a:t>
            </a:r>
          </a:p>
        </p:txBody>
      </p:sp>
      <p:sp>
        <p:nvSpPr>
          <p:cNvPr id="5" name="Text Placeholder 4">
            <a:extLst>
              <a:ext uri="{FF2B5EF4-FFF2-40B4-BE49-F238E27FC236}">
                <a16:creationId xmlns:a16="http://schemas.microsoft.com/office/drawing/2014/main" id="{2DFA268E-E494-0830-BD4A-EC92FF5E77F2}"/>
              </a:ext>
            </a:extLst>
          </p:cNvPr>
          <p:cNvSpPr>
            <a:spLocks noGrp="1"/>
          </p:cNvSpPr>
          <p:nvPr>
            <p:ph type="body" sz="quarter" idx="16" hasCustomPrompt="1"/>
          </p:nvPr>
        </p:nvSpPr>
        <p:spPr>
          <a:xfrm>
            <a:off x="6188700" y="1295400"/>
            <a:ext cx="5508000" cy="1024754"/>
          </a:xfrm>
        </p:spPr>
        <p:txBody>
          <a:bodyPr/>
          <a:lstStyle>
            <a:lvl1pPr>
              <a:defRPr/>
            </a:lvl1pPr>
          </a:lstStyle>
          <a:p>
            <a:pPr lvl="0"/>
            <a:r>
              <a:rPr lang="en-US"/>
              <a:t>Subtitle style </a:t>
            </a:r>
            <a:br>
              <a:rPr lang="en-US"/>
            </a:br>
            <a:r>
              <a:rPr lang="en-US"/>
              <a:t>goes here</a:t>
            </a:r>
          </a:p>
        </p:txBody>
      </p:sp>
    </p:spTree>
    <p:extLst>
      <p:ext uri="{BB962C8B-B14F-4D97-AF65-F5344CB8AC3E}">
        <p14:creationId xmlns:p14="http://schemas.microsoft.com/office/powerpoint/2010/main" val="180444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9242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Full Image Light Backgroun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198BF69-2504-57E2-4E7C-C73CE35F4999}"/>
              </a:ext>
            </a:extLst>
          </p:cNvPr>
          <p:cNvSpPr>
            <a:spLocks noGrp="1"/>
          </p:cNvSpPr>
          <p:nvPr>
            <p:ph type="pic" sz="quarter" idx="15"/>
          </p:nvPr>
        </p:nvSpPr>
        <p:spPr>
          <a:xfrm>
            <a:off x="0" y="0"/>
            <a:ext cx="12192000" cy="6858000"/>
          </a:xfrm>
          <a:solidFill>
            <a:schemeClr val="bg1">
              <a:lumMod val="85000"/>
            </a:schemeClr>
          </a:solidFill>
        </p:spPr>
        <p:txBody>
          <a:bodyPr/>
          <a:lstStyle/>
          <a:p>
            <a:r>
              <a:rPr lang="en-US"/>
              <a:t>Click icon to add picture</a:t>
            </a:r>
          </a:p>
        </p:txBody>
      </p:sp>
      <p:sp>
        <p:nvSpPr>
          <p:cNvPr id="3" name="Title 2">
            <a:extLst>
              <a:ext uri="{FF2B5EF4-FFF2-40B4-BE49-F238E27FC236}">
                <a16:creationId xmlns:a16="http://schemas.microsoft.com/office/drawing/2014/main" id="{33106E35-DFD9-6B00-7B4D-2E8147166696}"/>
              </a:ext>
            </a:extLst>
          </p:cNvPr>
          <p:cNvSpPr>
            <a:spLocks noGrp="1"/>
          </p:cNvSpPr>
          <p:nvPr>
            <p:ph type="title" hasCustomPrompt="1"/>
          </p:nvPr>
        </p:nvSpPr>
        <p:spPr>
          <a:xfrm>
            <a:off x="495301" y="1240153"/>
            <a:ext cx="5508000" cy="1080000"/>
          </a:xfrm>
        </p:spPr>
        <p:txBody>
          <a:bodyPr/>
          <a:lstStyle>
            <a:lvl1pPr>
              <a:defRPr/>
            </a:lvl1pPr>
          </a:lstStyle>
          <a:p>
            <a:r>
              <a:rPr lang="en-US"/>
              <a:t>Click to edit </a:t>
            </a:r>
            <a:br>
              <a:rPr lang="en-US"/>
            </a:br>
            <a:r>
              <a:rPr lang="en-US"/>
              <a:t>Master title style</a:t>
            </a:r>
          </a:p>
        </p:txBody>
      </p:sp>
      <p:sp>
        <p:nvSpPr>
          <p:cNvPr id="8" name="Text Placeholder 4">
            <a:extLst>
              <a:ext uri="{FF2B5EF4-FFF2-40B4-BE49-F238E27FC236}">
                <a16:creationId xmlns:a16="http://schemas.microsoft.com/office/drawing/2014/main" id="{C1093B16-FC07-D1D4-20ED-6EA16C6CFEDE}"/>
              </a:ext>
            </a:extLst>
          </p:cNvPr>
          <p:cNvSpPr>
            <a:spLocks noGrp="1"/>
          </p:cNvSpPr>
          <p:nvPr>
            <p:ph type="body" sz="quarter" idx="17" hasCustomPrompt="1"/>
          </p:nvPr>
        </p:nvSpPr>
        <p:spPr>
          <a:xfrm>
            <a:off x="6188700" y="1295400"/>
            <a:ext cx="5508000" cy="1024754"/>
          </a:xfrm>
        </p:spPr>
        <p:txBody>
          <a:bodyPr/>
          <a:lstStyle>
            <a:lvl1pPr>
              <a:defRPr/>
            </a:lvl1pPr>
          </a:lstStyle>
          <a:p>
            <a:pPr lvl="0"/>
            <a:r>
              <a:rPr lang="en-US"/>
              <a:t>Subtitle style </a:t>
            </a:r>
            <a:br>
              <a:rPr lang="en-US"/>
            </a:br>
            <a:r>
              <a:rPr lang="en-US"/>
              <a:t>goes here</a:t>
            </a:r>
          </a:p>
        </p:txBody>
      </p:sp>
    </p:spTree>
    <p:extLst>
      <p:ext uri="{BB962C8B-B14F-4D97-AF65-F5344CB8AC3E}">
        <p14:creationId xmlns:p14="http://schemas.microsoft.com/office/powerpoint/2010/main" val="122476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Four Column">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4759990F-AEB4-6BC8-8625-7ABDC0698C1D}"/>
              </a:ext>
            </a:extLst>
          </p:cNvPr>
          <p:cNvSpPr>
            <a:spLocks noGrp="1"/>
          </p:cNvSpPr>
          <p:nvPr>
            <p:ph type="body" sz="quarter" idx="16"/>
          </p:nvPr>
        </p:nvSpPr>
        <p:spPr>
          <a:xfrm>
            <a:off x="503093" y="2744787"/>
            <a:ext cx="2652857" cy="32051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3064891-CE31-4D9A-41D4-C09DFE6A30B5}"/>
              </a:ext>
            </a:extLst>
          </p:cNvPr>
          <p:cNvSpPr>
            <a:spLocks noGrp="1"/>
          </p:cNvSpPr>
          <p:nvPr>
            <p:ph type="body" sz="quarter" idx="17"/>
          </p:nvPr>
        </p:nvSpPr>
        <p:spPr>
          <a:xfrm>
            <a:off x="3350010" y="2744787"/>
            <a:ext cx="2652857" cy="32051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18767836-1047-705C-522C-33ED967885F1}"/>
              </a:ext>
            </a:extLst>
          </p:cNvPr>
          <p:cNvSpPr>
            <a:spLocks noGrp="1"/>
          </p:cNvSpPr>
          <p:nvPr>
            <p:ph type="body" sz="quarter" idx="18"/>
          </p:nvPr>
        </p:nvSpPr>
        <p:spPr>
          <a:xfrm>
            <a:off x="6196927" y="2744787"/>
            <a:ext cx="2652857" cy="32051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0F64B7D3-AFDE-13BB-D042-0710D535BFEC}"/>
              </a:ext>
            </a:extLst>
          </p:cNvPr>
          <p:cNvSpPr>
            <a:spLocks noGrp="1"/>
          </p:cNvSpPr>
          <p:nvPr>
            <p:ph type="body" sz="quarter" idx="19"/>
          </p:nvPr>
        </p:nvSpPr>
        <p:spPr>
          <a:xfrm>
            <a:off x="9043843" y="2744787"/>
            <a:ext cx="2652857" cy="32051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D2025FC5-E0D5-A477-16C1-CA0389643B96}"/>
              </a:ext>
            </a:extLst>
          </p:cNvPr>
          <p:cNvSpPr>
            <a:spLocks noGrp="1"/>
          </p:cNvSpPr>
          <p:nvPr>
            <p:ph type="title" hasCustomPrompt="1"/>
          </p:nvPr>
        </p:nvSpPr>
        <p:spPr>
          <a:xfrm>
            <a:off x="495300" y="1240153"/>
            <a:ext cx="5507567" cy="1080000"/>
          </a:xfrm>
        </p:spPr>
        <p:txBody>
          <a:bodyPr/>
          <a:lstStyle>
            <a:lvl1pPr>
              <a:defRPr/>
            </a:lvl1pPr>
          </a:lstStyle>
          <a:p>
            <a:r>
              <a:rPr lang="en-US"/>
              <a:t>Click to edit </a:t>
            </a:r>
            <a:br>
              <a:rPr lang="en-US"/>
            </a:br>
            <a:r>
              <a:rPr lang="en-US"/>
              <a:t>Master title style</a:t>
            </a:r>
          </a:p>
        </p:txBody>
      </p:sp>
      <p:sp>
        <p:nvSpPr>
          <p:cNvPr id="4" name="Text Placeholder 4">
            <a:extLst>
              <a:ext uri="{FF2B5EF4-FFF2-40B4-BE49-F238E27FC236}">
                <a16:creationId xmlns:a16="http://schemas.microsoft.com/office/drawing/2014/main" id="{8F237F62-AB3F-E73D-5916-7A6F7931B0A7}"/>
              </a:ext>
            </a:extLst>
          </p:cNvPr>
          <p:cNvSpPr>
            <a:spLocks noGrp="1"/>
          </p:cNvSpPr>
          <p:nvPr>
            <p:ph type="body" sz="quarter" idx="21" hasCustomPrompt="1"/>
          </p:nvPr>
        </p:nvSpPr>
        <p:spPr>
          <a:xfrm>
            <a:off x="6188700" y="1295400"/>
            <a:ext cx="5508000" cy="1024754"/>
          </a:xfrm>
        </p:spPr>
        <p:txBody>
          <a:bodyPr/>
          <a:lstStyle>
            <a:lvl1pPr>
              <a:defRPr/>
            </a:lvl1pPr>
          </a:lstStyle>
          <a:p>
            <a:pPr lvl="0"/>
            <a:r>
              <a:rPr lang="en-US"/>
              <a:t>Subtitle style </a:t>
            </a:r>
            <a:br>
              <a:rPr lang="en-US"/>
            </a:br>
            <a:r>
              <a:rPr lang="en-US"/>
              <a:t>goes here</a:t>
            </a:r>
          </a:p>
        </p:txBody>
      </p:sp>
    </p:spTree>
    <p:extLst>
      <p:ext uri="{BB962C8B-B14F-4D97-AF65-F5344CB8AC3E}">
        <p14:creationId xmlns:p14="http://schemas.microsoft.com/office/powerpoint/2010/main" val="24104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Cover External 1.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5C62BB-C640-7227-8C67-6D143B6372A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17" name="Picture Placeholder 16">
            <a:extLst>
              <a:ext uri="{FF2B5EF4-FFF2-40B4-BE49-F238E27FC236}">
                <a16:creationId xmlns:a16="http://schemas.microsoft.com/office/drawing/2014/main" id="{FD1C6E52-8451-419F-DABB-ABC90AC6D2F0}"/>
              </a:ext>
            </a:extLst>
          </p:cNvPr>
          <p:cNvSpPr>
            <a:spLocks noGrp="1"/>
          </p:cNvSpPr>
          <p:nvPr>
            <p:ph type="pic" sz="quarter" idx="17" hasCustomPrompt="1"/>
          </p:nvPr>
        </p:nvSpPr>
        <p:spPr>
          <a:xfrm>
            <a:off x="4236519" y="1"/>
            <a:ext cx="7955483" cy="6857999"/>
          </a:xfrm>
          <a:custGeom>
            <a:avLst/>
            <a:gdLst>
              <a:gd name="connsiteX0" fmla="*/ 3651710 w 7955483"/>
              <a:gd name="connsiteY0" fmla="*/ 0 h 6857999"/>
              <a:gd name="connsiteX1" fmla="*/ 7955483 w 7955483"/>
              <a:gd name="connsiteY1" fmla="*/ 0 h 6857999"/>
              <a:gd name="connsiteX2" fmla="*/ 7955483 w 7955483"/>
              <a:gd name="connsiteY2" fmla="*/ 6857999 h 6857999"/>
              <a:gd name="connsiteX3" fmla="*/ 5682920 w 7955483"/>
              <a:gd name="connsiteY3" fmla="*/ 6857999 h 6857999"/>
              <a:gd name="connsiteX4" fmla="*/ 5405777 w 7955483"/>
              <a:gd name="connsiteY4" fmla="*/ 6638596 h 6857999"/>
              <a:gd name="connsiteX5" fmla="*/ 4514145 w 7955483"/>
              <a:gd name="connsiteY5" fmla="*/ 5694752 h 6857999"/>
              <a:gd name="connsiteX6" fmla="*/ 5120447 w 7955483"/>
              <a:gd name="connsiteY6" fmla="*/ 6790905 h 6857999"/>
              <a:gd name="connsiteX7" fmla="*/ 5155047 w 7955483"/>
              <a:gd name="connsiteY7" fmla="*/ 6857999 h 6857999"/>
              <a:gd name="connsiteX8" fmla="*/ 30069 w 7955483"/>
              <a:gd name="connsiteY8" fmla="*/ 6857999 h 6857999"/>
              <a:gd name="connsiteX9" fmla="*/ 1470 w 7955483"/>
              <a:gd name="connsiteY9" fmla="*/ 6626001 h 6857999"/>
              <a:gd name="connsiteX10" fmla="*/ 382066 w 7955483"/>
              <a:gd name="connsiteY10" fmla="*/ 5554626 h 6857999"/>
              <a:gd name="connsiteX11" fmla="*/ 963272 w 7955483"/>
              <a:gd name="connsiteY11" fmla="*/ 5614337 h 6857999"/>
              <a:gd name="connsiteX12" fmla="*/ 1318150 w 7955483"/>
              <a:gd name="connsiteY12" fmla="*/ 6198120 h 6857999"/>
              <a:gd name="connsiteX13" fmla="*/ 1857893 w 7955483"/>
              <a:gd name="connsiteY13" fmla="*/ 3050006 h 6857999"/>
              <a:gd name="connsiteX14" fmla="*/ 3020308 w 7955483"/>
              <a:gd name="connsiteY14" fmla="*/ 3169430 h 6857999"/>
              <a:gd name="connsiteX15" fmla="*/ 3757899 w 7955483"/>
              <a:gd name="connsiteY15" fmla="*/ 4384895 h 6857999"/>
              <a:gd name="connsiteX16" fmla="*/ 3571800 w 7955483"/>
              <a:gd name="connsiteY16" fmla="*/ 22454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55483" h="6857999">
                <a:moveTo>
                  <a:pt x="3651710" y="0"/>
                </a:moveTo>
                <a:lnTo>
                  <a:pt x="7955483" y="0"/>
                </a:lnTo>
                <a:lnTo>
                  <a:pt x="7955483" y="6857999"/>
                </a:lnTo>
                <a:lnTo>
                  <a:pt x="5682920" y="6857999"/>
                </a:lnTo>
                <a:lnTo>
                  <a:pt x="5405777" y="6638596"/>
                </a:lnTo>
                <a:cubicBezTo>
                  <a:pt x="5080014" y="6361284"/>
                  <a:pt x="4780445" y="6046038"/>
                  <a:pt x="4514145" y="5694752"/>
                </a:cubicBezTo>
                <a:cubicBezTo>
                  <a:pt x="4785975" y="6168206"/>
                  <a:pt x="4943268" y="6450151"/>
                  <a:pt x="5120447" y="6790905"/>
                </a:cubicBezTo>
                <a:lnTo>
                  <a:pt x="5155047" y="6857999"/>
                </a:lnTo>
                <a:lnTo>
                  <a:pt x="30069" y="6857999"/>
                </a:lnTo>
                <a:lnTo>
                  <a:pt x="1470" y="6626001"/>
                </a:lnTo>
                <a:cubicBezTo>
                  <a:pt x="-15763" y="6236407"/>
                  <a:pt x="119037" y="5849712"/>
                  <a:pt x="382066" y="5554626"/>
                </a:cubicBezTo>
                <a:cubicBezTo>
                  <a:pt x="545527" y="5371279"/>
                  <a:pt x="812503" y="5381280"/>
                  <a:pt x="963272" y="5614337"/>
                </a:cubicBezTo>
                <a:cubicBezTo>
                  <a:pt x="1085913" y="5803941"/>
                  <a:pt x="1170247" y="5943716"/>
                  <a:pt x="1318150" y="6198120"/>
                </a:cubicBezTo>
                <a:cubicBezTo>
                  <a:pt x="876309" y="5120911"/>
                  <a:pt x="1102991" y="3896907"/>
                  <a:pt x="1857893" y="3050006"/>
                </a:cubicBezTo>
                <a:cubicBezTo>
                  <a:pt x="2184756" y="2683314"/>
                  <a:pt x="2718766" y="2703316"/>
                  <a:pt x="3020308" y="3169430"/>
                </a:cubicBezTo>
                <a:cubicBezTo>
                  <a:pt x="3273188" y="3560334"/>
                  <a:pt x="3444603" y="3845325"/>
                  <a:pt x="3757899" y="4384895"/>
                </a:cubicBezTo>
                <a:cubicBezTo>
                  <a:pt x="3187650" y="3030670"/>
                  <a:pt x="3149028" y="1556531"/>
                  <a:pt x="3571800" y="224540"/>
                </a:cubicBezTo>
                <a:close/>
              </a:path>
            </a:pathLst>
          </a:custGeom>
          <a:solidFill>
            <a:schemeClr val="bg1">
              <a:lumMod val="75000"/>
            </a:schemeClr>
          </a:solidFill>
        </p:spPr>
        <p:txBody>
          <a:bodyPr wrap="square">
            <a:noAutofit/>
          </a:bodyPr>
          <a:lstStyle>
            <a:lvl1pPr>
              <a:defRPr/>
            </a:lvl1pPr>
          </a:lstStyle>
          <a:p>
            <a:r>
              <a:rPr lang="en-US"/>
              <a:t> </a:t>
            </a:r>
          </a:p>
        </p:txBody>
      </p:sp>
      <p:pic>
        <p:nvPicPr>
          <p:cNvPr id="9" name="Graphic 8">
            <a:extLst>
              <a:ext uri="{FF2B5EF4-FFF2-40B4-BE49-F238E27FC236}">
                <a16:creationId xmlns:a16="http://schemas.microsoft.com/office/drawing/2014/main" id="{4995E635-C11C-E15F-5EA9-AA80F6BD0AC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5300" y="5696981"/>
            <a:ext cx="2287261" cy="252969"/>
          </a:xfrm>
          <a:prstGeom prst="rect">
            <a:avLst/>
          </a:prstGeom>
        </p:spPr>
      </p:pic>
      <p:sp>
        <p:nvSpPr>
          <p:cNvPr id="3" name="Title 2">
            <a:extLst>
              <a:ext uri="{FF2B5EF4-FFF2-40B4-BE49-F238E27FC236}">
                <a16:creationId xmlns:a16="http://schemas.microsoft.com/office/drawing/2014/main" id="{F2EA3B93-F900-25D1-D7F7-572C947445E0}"/>
              </a:ext>
            </a:extLst>
          </p:cNvPr>
          <p:cNvSpPr>
            <a:spLocks noGrp="1"/>
          </p:cNvSpPr>
          <p:nvPr>
            <p:ph type="title"/>
          </p:nvPr>
        </p:nvSpPr>
        <p:spPr>
          <a:xfrm>
            <a:off x="495300" y="1036000"/>
            <a:ext cx="4561200" cy="2539157"/>
          </a:xfrm>
        </p:spPr>
        <p:txBody>
          <a:bodyPr anchor="b" anchorCtr="0">
            <a:spAutoFit/>
          </a:bodyPr>
          <a:lstStyle>
            <a:lvl1pPr>
              <a:defRPr sz="5500">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2" name="Text Placeholder 5">
            <a:extLst>
              <a:ext uri="{FF2B5EF4-FFF2-40B4-BE49-F238E27FC236}">
                <a16:creationId xmlns:a16="http://schemas.microsoft.com/office/drawing/2014/main" id="{CA7943CB-AD03-3321-0094-802B27CBDEEF}"/>
              </a:ext>
            </a:extLst>
          </p:cNvPr>
          <p:cNvSpPr>
            <a:spLocks noGrp="1"/>
          </p:cNvSpPr>
          <p:nvPr>
            <p:ph type="body" sz="quarter" idx="18" hasCustomPrompt="1"/>
          </p:nvPr>
        </p:nvSpPr>
        <p:spPr>
          <a:xfrm>
            <a:off x="495300" y="3856169"/>
            <a:ext cx="4562475" cy="1080000"/>
          </a:xfrm>
        </p:spPr>
        <p:txBody>
          <a:bodyPr/>
          <a:lstStyle>
            <a:lvl1pPr>
              <a:defRPr sz="2300">
                <a:latin typeface="+mj-lt"/>
              </a:defRPr>
            </a:lvl1pPr>
          </a:lstStyle>
          <a:p>
            <a:pPr lvl="0"/>
            <a:r>
              <a:rPr lang="en-US"/>
              <a:t>Click to add subtitle</a:t>
            </a:r>
          </a:p>
        </p:txBody>
      </p:sp>
      <p:pic>
        <p:nvPicPr>
          <p:cNvPr id="10" name="Graphic 9">
            <a:extLst>
              <a:ext uri="{FF2B5EF4-FFF2-40B4-BE49-F238E27FC236}">
                <a16:creationId xmlns:a16="http://schemas.microsoft.com/office/drawing/2014/main" id="{B30CCAB9-3E62-7EF4-9C68-1265C2EA5717}"/>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964" r="724" b="377"/>
          <a:stretch/>
        </p:blipFill>
        <p:spPr>
          <a:xfrm>
            <a:off x="12370609" y="-2760"/>
            <a:ext cx="1272123" cy="6860760"/>
          </a:xfrm>
          <a:prstGeom prst="rect">
            <a:avLst/>
          </a:prstGeom>
        </p:spPr>
      </p:pic>
    </p:spTree>
    <p:extLst>
      <p:ext uri="{BB962C8B-B14F-4D97-AF65-F5344CB8AC3E}">
        <p14:creationId xmlns:p14="http://schemas.microsoft.com/office/powerpoint/2010/main" val="31745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Divider Internal 1.4">
    <p:bg>
      <p:bgRef idx="1001">
        <a:schemeClr val="bg1"/>
      </p:bgRef>
    </p:bg>
    <p:spTree>
      <p:nvGrpSpPr>
        <p:cNvPr id="1" name=""/>
        <p:cNvGrpSpPr/>
        <p:nvPr/>
      </p:nvGrpSpPr>
      <p:grpSpPr>
        <a:xfrm>
          <a:off x="0" y="0"/>
          <a:ext cx="0" cy="0"/>
          <a:chOff x="0" y="0"/>
          <a:chExt cx="0" cy="0"/>
        </a:xfrm>
      </p:grpSpPr>
      <p:pic>
        <p:nvPicPr>
          <p:cNvPr id="6" name="Picture 5" descr="A pink and yellow gradient&#10;&#10;Description automatically generated">
            <a:extLst>
              <a:ext uri="{FF2B5EF4-FFF2-40B4-BE49-F238E27FC236}">
                <a16:creationId xmlns:a16="http://schemas.microsoft.com/office/drawing/2014/main" id="{9AB84F0D-157E-65A2-3DBA-A037DC5550F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Graphic 1">
            <a:extLst>
              <a:ext uri="{FF2B5EF4-FFF2-40B4-BE49-F238E27FC236}">
                <a16:creationId xmlns:a16="http://schemas.microsoft.com/office/drawing/2014/main" id="{F8FF7AE1-E211-E033-65FE-D51FF394EC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5301" y="6362947"/>
            <a:ext cx="1522800" cy="168420"/>
          </a:xfrm>
          <a:prstGeom prst="rect">
            <a:avLst/>
          </a:prstGeom>
        </p:spPr>
      </p:pic>
      <p:sp>
        <p:nvSpPr>
          <p:cNvPr id="3" name="Text Placeholder 5">
            <a:extLst>
              <a:ext uri="{FF2B5EF4-FFF2-40B4-BE49-F238E27FC236}">
                <a16:creationId xmlns:a16="http://schemas.microsoft.com/office/drawing/2014/main" id="{0B20907E-8755-003C-AFBE-7572690B718C}"/>
              </a:ext>
            </a:extLst>
          </p:cNvPr>
          <p:cNvSpPr>
            <a:spLocks noGrp="1"/>
          </p:cNvSpPr>
          <p:nvPr>
            <p:ph type="body" sz="quarter" idx="18"/>
          </p:nvPr>
        </p:nvSpPr>
        <p:spPr>
          <a:xfrm>
            <a:off x="498475" y="4687838"/>
            <a:ext cx="5505450" cy="979991"/>
          </a:xfrm>
        </p:spPr>
        <p:txBody>
          <a:bodyPr/>
          <a:lstStyle>
            <a:lvl1pPr>
              <a:defRPr sz="2000">
                <a:latin typeface="+mj-lt"/>
                <a:cs typeface="Segoe UI Semilight" panose="020B0402040204020203" pitchFamily="34" charset="0"/>
              </a:defRPr>
            </a:lvl1pPr>
          </a:lstStyle>
          <a:p>
            <a:pPr lvl="0"/>
            <a:r>
              <a:rPr lang="en-US"/>
              <a:t>Click to edit Master text styles</a:t>
            </a:r>
          </a:p>
        </p:txBody>
      </p:sp>
      <p:sp>
        <p:nvSpPr>
          <p:cNvPr id="11" name="Title 10">
            <a:extLst>
              <a:ext uri="{FF2B5EF4-FFF2-40B4-BE49-F238E27FC236}">
                <a16:creationId xmlns:a16="http://schemas.microsoft.com/office/drawing/2014/main" id="{A1F228A7-9F7B-84A5-78A2-75E1D11218E0}"/>
              </a:ext>
            </a:extLst>
          </p:cNvPr>
          <p:cNvSpPr>
            <a:spLocks noGrp="1"/>
          </p:cNvSpPr>
          <p:nvPr>
            <p:ph type="title"/>
          </p:nvPr>
        </p:nvSpPr>
        <p:spPr>
          <a:xfrm>
            <a:off x="495300" y="2579469"/>
            <a:ext cx="7408800" cy="1080000"/>
          </a:xfrm>
        </p:spPr>
        <p:txBody>
          <a:bodyPr/>
          <a:lstStyle>
            <a:lvl1pPr>
              <a:defRPr sz="6000">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4" name="Slide Number Placeholder 9">
            <a:extLst>
              <a:ext uri="{FF2B5EF4-FFF2-40B4-BE49-F238E27FC236}">
                <a16:creationId xmlns:a16="http://schemas.microsoft.com/office/drawing/2014/main" id="{D199954A-E239-778A-BC5F-3FDE468C0579}"/>
              </a:ext>
            </a:extLst>
          </p:cNvPr>
          <p:cNvSpPr>
            <a:spLocks noGrp="1"/>
          </p:cNvSpPr>
          <p:nvPr>
            <p:ph type="sldNum" sz="quarter" idx="4"/>
          </p:nvPr>
        </p:nvSpPr>
        <p:spPr>
          <a:xfrm>
            <a:off x="10747374" y="6362700"/>
            <a:ext cx="949325" cy="168667"/>
          </a:xfrm>
          <a:prstGeom prst="rect">
            <a:avLst/>
          </a:prstGeom>
        </p:spPr>
        <p:txBody>
          <a:bodyPr vert="horz" lIns="0" tIns="0" rIns="0" bIns="0" rtlCol="0" anchor="ctr"/>
          <a:lstStyle>
            <a:lvl1pPr algn="r">
              <a:defRPr sz="1000">
                <a:solidFill>
                  <a:schemeClr val="tx1"/>
                </a:solidFill>
              </a:defRPr>
            </a:lvl1pPr>
          </a:lstStyle>
          <a:p>
            <a:fld id="{6463FCDA-4115-4197-9D1C-903F4DF8722D}" type="slidenum">
              <a:rPr lang="en-US" smtClean="0"/>
              <a:pPr/>
              <a:t>‹#›</a:t>
            </a:fld>
            <a:endParaRPr lang="en-US"/>
          </a:p>
        </p:txBody>
      </p:sp>
      <p:sp>
        <p:nvSpPr>
          <p:cNvPr id="7" name="Text Placeholder 5">
            <a:extLst>
              <a:ext uri="{FF2B5EF4-FFF2-40B4-BE49-F238E27FC236}">
                <a16:creationId xmlns:a16="http://schemas.microsoft.com/office/drawing/2014/main" id="{83F297F8-5BB8-2373-A492-D47DD670998E}"/>
              </a:ext>
            </a:extLst>
          </p:cNvPr>
          <p:cNvSpPr>
            <a:spLocks noGrp="1"/>
          </p:cNvSpPr>
          <p:nvPr>
            <p:ph type="body" sz="quarter" idx="19" hasCustomPrompt="1"/>
          </p:nvPr>
        </p:nvSpPr>
        <p:spPr>
          <a:xfrm>
            <a:off x="464918" y="1011149"/>
            <a:ext cx="2880000" cy="1548000"/>
          </a:xfrm>
        </p:spPr>
        <p:txBody>
          <a:bodyPr/>
          <a:lstStyle>
            <a:lvl1pPr>
              <a:defRPr sz="7200">
                <a:latin typeface="Segoe UI Light" panose="020B0502040204020203" pitchFamily="34" charset="0"/>
                <a:cs typeface="Segoe UI Light" panose="020B0502040204020203" pitchFamily="34" charset="0"/>
              </a:defRPr>
            </a:lvl1pPr>
          </a:lstStyle>
          <a:p>
            <a:pPr lvl="0"/>
            <a:r>
              <a:rPr lang="en-US"/>
              <a:t>XX</a:t>
            </a:r>
          </a:p>
        </p:txBody>
      </p:sp>
      <p:pic>
        <p:nvPicPr>
          <p:cNvPr id="10" name="Graphic 9">
            <a:extLst>
              <a:ext uri="{FF2B5EF4-FFF2-40B4-BE49-F238E27FC236}">
                <a16:creationId xmlns:a16="http://schemas.microsoft.com/office/drawing/2014/main" id="{493CB582-A1BF-4F31-91ED-C512ED59BB27}"/>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964" r="724" b="377"/>
          <a:stretch/>
        </p:blipFill>
        <p:spPr>
          <a:xfrm>
            <a:off x="12370609" y="-2760"/>
            <a:ext cx="1272123" cy="6860760"/>
          </a:xfrm>
          <a:prstGeom prst="rect">
            <a:avLst/>
          </a:prstGeom>
        </p:spPr>
      </p:pic>
    </p:spTree>
    <p:extLst>
      <p:ext uri="{BB962C8B-B14F-4D97-AF65-F5344CB8AC3E}">
        <p14:creationId xmlns:p14="http://schemas.microsoft.com/office/powerpoint/2010/main" val="4157905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1_Thank You External 3">
    <p:spTree>
      <p:nvGrpSpPr>
        <p:cNvPr id="1" name=""/>
        <p:cNvGrpSpPr/>
        <p:nvPr/>
      </p:nvGrpSpPr>
      <p:grpSpPr>
        <a:xfrm>
          <a:off x="0" y="0"/>
          <a:ext cx="0" cy="0"/>
          <a:chOff x="0" y="0"/>
          <a:chExt cx="0" cy="0"/>
        </a:xfrm>
      </p:grpSpPr>
      <p:pic>
        <p:nvPicPr>
          <p:cNvPr id="2" name="Picture 1" descr="A purple and white background&#10;&#10;Description automatically generated">
            <a:extLst>
              <a:ext uri="{FF2B5EF4-FFF2-40B4-BE49-F238E27FC236}">
                <a16:creationId xmlns:a16="http://schemas.microsoft.com/office/drawing/2014/main" id="{48E10814-1F04-B166-A3B9-9EA0E178CD8A}"/>
              </a:ext>
            </a:extLst>
          </p:cNvPr>
          <p:cNvPicPr>
            <a:picLocks noChangeAspect="1"/>
          </p:cNvPicPr>
          <p:nvPr userDrawn="1"/>
        </p:nvPicPr>
        <p:blipFill rotWithShape="1">
          <a:blip r:embed="rId2"/>
          <a:srcRect r="24741" b="24741"/>
          <a:stretch/>
        </p:blipFill>
        <p:spPr>
          <a:xfrm>
            <a:off x="0" y="0"/>
            <a:ext cx="12192000" cy="6858000"/>
          </a:xfrm>
          <a:prstGeom prst="rect">
            <a:avLst/>
          </a:prstGeom>
        </p:spPr>
      </p:pic>
      <p:pic>
        <p:nvPicPr>
          <p:cNvPr id="9" name="Graphic 8">
            <a:extLst>
              <a:ext uri="{FF2B5EF4-FFF2-40B4-BE49-F238E27FC236}">
                <a16:creationId xmlns:a16="http://schemas.microsoft.com/office/drawing/2014/main" id="{4995E635-C11C-E15F-5EA9-AA80F6BD0AC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5300" y="5696981"/>
            <a:ext cx="2287261" cy="252969"/>
          </a:xfrm>
          <a:prstGeom prst="rect">
            <a:avLst/>
          </a:prstGeom>
        </p:spPr>
      </p:pic>
      <p:pic>
        <p:nvPicPr>
          <p:cNvPr id="7" name="Graphic 6">
            <a:extLst>
              <a:ext uri="{FF2B5EF4-FFF2-40B4-BE49-F238E27FC236}">
                <a16:creationId xmlns:a16="http://schemas.microsoft.com/office/drawing/2014/main" id="{DF6128B5-16A5-F778-8468-2E5726486EF0}"/>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964" r="724" b="377"/>
          <a:stretch/>
        </p:blipFill>
        <p:spPr>
          <a:xfrm>
            <a:off x="12370609" y="-2760"/>
            <a:ext cx="1272123" cy="6860760"/>
          </a:xfrm>
          <a:prstGeom prst="rect">
            <a:avLst/>
          </a:prstGeom>
        </p:spPr>
      </p:pic>
      <p:sp>
        <p:nvSpPr>
          <p:cNvPr id="4" name="TextBox 3">
            <a:extLst>
              <a:ext uri="{FF2B5EF4-FFF2-40B4-BE49-F238E27FC236}">
                <a16:creationId xmlns:a16="http://schemas.microsoft.com/office/drawing/2014/main" id="{EC8095BF-CD2D-B6B9-772F-E00F968B1894}"/>
              </a:ext>
            </a:extLst>
          </p:cNvPr>
          <p:cNvSpPr txBox="1"/>
          <p:nvPr userDrawn="1"/>
        </p:nvSpPr>
        <p:spPr>
          <a:xfrm>
            <a:off x="495300" y="2750287"/>
            <a:ext cx="3609975" cy="846386"/>
          </a:xfrm>
          <a:prstGeom prst="rect">
            <a:avLst/>
          </a:prstGeom>
          <a:noFill/>
        </p:spPr>
        <p:txBody>
          <a:bodyPr wrap="square" lIns="0" tIns="0" rIns="0" bIns="0" rtlCol="0">
            <a:spAutoFit/>
          </a:bodyPr>
          <a:lstStyle/>
          <a:p>
            <a:pPr algn="l" defTabSz="914400" rtl="0" eaLnBrk="1" latinLnBrk="0" hangingPunct="1">
              <a:lnSpc>
                <a:spcPct val="100000"/>
              </a:lnSpc>
              <a:spcBef>
                <a:spcPct val="0"/>
              </a:spcBef>
              <a:buNone/>
            </a:pPr>
            <a:r>
              <a:rPr lang="en-GB" sz="5500" b="0" i="0" kern="1200">
                <a:solidFill>
                  <a:schemeClr val="tx1"/>
                </a:solidFill>
                <a:latin typeface="+mj-lt"/>
                <a:ea typeface="+mj-ea"/>
                <a:cs typeface="+mj-cs"/>
              </a:rPr>
              <a:t>Thank you</a:t>
            </a:r>
            <a:endParaRPr lang="en-US" sz="5500" b="0" i="0" kern="1200" err="1">
              <a:solidFill>
                <a:schemeClr val="tx1"/>
              </a:solidFill>
              <a:latin typeface="+mj-lt"/>
              <a:ea typeface="+mj-ea"/>
              <a:cs typeface="+mj-cs"/>
            </a:endParaRPr>
          </a:p>
        </p:txBody>
      </p:sp>
    </p:spTree>
    <p:extLst>
      <p:ext uri="{BB962C8B-B14F-4D97-AF65-F5344CB8AC3E}">
        <p14:creationId xmlns:p14="http://schemas.microsoft.com/office/powerpoint/2010/main" val="175847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Light">
    <p:bg>
      <p:bgPr>
        <a:solidFill>
          <a:schemeClr val="accent1"/>
        </a:solidFill>
        <a:effectLst/>
      </p:bgPr>
    </p:bg>
    <p:spTree>
      <p:nvGrpSpPr>
        <p:cNvPr id="1" name=""/>
        <p:cNvGrpSpPr/>
        <p:nvPr/>
      </p:nvGrpSpPr>
      <p:grpSpPr>
        <a:xfrm>
          <a:off x="0" y="0"/>
          <a:ext cx="0" cy="0"/>
          <a:chOff x="0" y="0"/>
          <a:chExt cx="0" cy="0"/>
        </a:xfrm>
      </p:grpSpPr>
      <p:pic>
        <p:nvPicPr>
          <p:cNvPr id="4" name="Picture 3" descr="A close up of a colorful background&#10;&#10;Description automatically generated">
            <a:extLst>
              <a:ext uri="{FF2B5EF4-FFF2-40B4-BE49-F238E27FC236}">
                <a16:creationId xmlns:a16="http://schemas.microsoft.com/office/drawing/2014/main" id="{CC18D91E-8DEB-9512-0517-F10CA6D744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 Placeholder 8">
            <a:extLst>
              <a:ext uri="{FF2B5EF4-FFF2-40B4-BE49-F238E27FC236}">
                <a16:creationId xmlns:a16="http://schemas.microsoft.com/office/drawing/2014/main" id="{4C1A9AC1-B643-EEAB-9390-B4AD672F48CB}"/>
              </a:ext>
            </a:extLst>
          </p:cNvPr>
          <p:cNvSpPr>
            <a:spLocks noGrp="1"/>
          </p:cNvSpPr>
          <p:nvPr>
            <p:ph type="body" sz="quarter" idx="14" hasCustomPrompt="1"/>
          </p:nvPr>
        </p:nvSpPr>
        <p:spPr>
          <a:xfrm>
            <a:off x="495300" y="497213"/>
            <a:ext cx="5508000" cy="212400"/>
          </a:xfrm>
        </p:spPr>
        <p:txBody>
          <a:bodyPr/>
          <a:lstStyle>
            <a:lvl1pPr>
              <a:defRPr sz="1000" cap="all" spc="200" baseline="0">
                <a:solidFill>
                  <a:schemeClr val="tx1"/>
                </a:solidFill>
                <a:latin typeface="+mn-lt"/>
              </a:defRPr>
            </a:lvl1pPr>
          </a:lstStyle>
          <a:p>
            <a:pPr lvl="0"/>
            <a:r>
              <a:rPr lang="en-US"/>
              <a:t>Product announcements</a:t>
            </a:r>
          </a:p>
        </p:txBody>
      </p:sp>
      <p:sp>
        <p:nvSpPr>
          <p:cNvPr id="14" name="Slide Number Placeholder 13">
            <a:extLst>
              <a:ext uri="{FF2B5EF4-FFF2-40B4-BE49-F238E27FC236}">
                <a16:creationId xmlns:a16="http://schemas.microsoft.com/office/drawing/2014/main" id="{11747126-DC8C-A512-DFA0-3CB0A4728FF6}"/>
              </a:ext>
            </a:extLst>
          </p:cNvPr>
          <p:cNvSpPr>
            <a:spLocks noGrp="1"/>
          </p:cNvSpPr>
          <p:nvPr>
            <p:ph type="sldNum" sz="quarter" idx="15"/>
          </p:nvPr>
        </p:nvSpPr>
        <p:spPr/>
        <p:txBody>
          <a:bodyPr/>
          <a:lstStyle>
            <a:lvl1pPr>
              <a:defRPr>
                <a:solidFill>
                  <a:schemeClr val="tx1"/>
                </a:solidFill>
              </a:defRPr>
            </a:lvl1pPr>
          </a:lstStyle>
          <a:p>
            <a:fld id="{6463FCDA-4115-4197-9D1C-903F4DF8722D}" type="slidenum">
              <a:rPr lang="en-US" smtClean="0"/>
              <a:pPr/>
              <a:t>‹#›</a:t>
            </a:fld>
            <a:endParaRPr lang="en-US"/>
          </a:p>
        </p:txBody>
      </p:sp>
      <p:pic>
        <p:nvPicPr>
          <p:cNvPr id="2" name="Graphic 1">
            <a:extLst>
              <a:ext uri="{FF2B5EF4-FFF2-40B4-BE49-F238E27FC236}">
                <a16:creationId xmlns:a16="http://schemas.microsoft.com/office/drawing/2014/main" id="{D26E7E83-D33A-61FD-0D5C-9C8C084356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5300" y="6362947"/>
            <a:ext cx="1522800" cy="168420"/>
          </a:xfrm>
          <a:prstGeom prst="rect">
            <a:avLst/>
          </a:prstGeom>
        </p:spPr>
      </p:pic>
      <p:sp>
        <p:nvSpPr>
          <p:cNvPr id="12" name="Title 11">
            <a:extLst>
              <a:ext uri="{FF2B5EF4-FFF2-40B4-BE49-F238E27FC236}">
                <a16:creationId xmlns:a16="http://schemas.microsoft.com/office/drawing/2014/main" id="{4C6AAA2E-C5AA-1A3C-25DF-7A3C3B46AB5F}"/>
              </a:ext>
            </a:extLst>
          </p:cNvPr>
          <p:cNvSpPr>
            <a:spLocks noGrp="1"/>
          </p:cNvSpPr>
          <p:nvPr>
            <p:ph type="title" hasCustomPrompt="1"/>
          </p:nvPr>
        </p:nvSpPr>
        <p:spPr>
          <a:xfrm>
            <a:off x="495301" y="1240153"/>
            <a:ext cx="5508000" cy="1080000"/>
          </a:xfrm>
        </p:spPr>
        <p:txBody>
          <a:bodyPr/>
          <a:lstStyle>
            <a:lvl1pPr>
              <a:defRPr>
                <a:solidFill>
                  <a:schemeClr val="tx1"/>
                </a:solidFill>
                <a:latin typeface="+mj-lt"/>
              </a:defRPr>
            </a:lvl1pPr>
          </a:lstStyle>
          <a:p>
            <a:r>
              <a:rPr lang="en-US"/>
              <a:t>Feature name</a:t>
            </a:r>
          </a:p>
        </p:txBody>
      </p:sp>
    </p:spTree>
    <p:extLst>
      <p:ext uri="{BB962C8B-B14F-4D97-AF65-F5344CB8AC3E}">
        <p14:creationId xmlns:p14="http://schemas.microsoft.com/office/powerpoint/2010/main" val="10963508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800" dirty="0">
                <a:solidFill>
                  <a:srgbClr val="463668"/>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33587214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Custom Layout">
    <p:bg>
      <p:bgPr>
        <a:gradFill flip="none" rotWithShape="1">
          <a:gsLst>
            <a:gs pos="0">
              <a:schemeClr val="accent2">
                <a:lumMod val="20000"/>
                <a:lumOff val="80000"/>
                <a:alpha val="50000"/>
              </a:schemeClr>
            </a:gs>
            <a:gs pos="92000">
              <a:schemeClr val="accent1">
                <a:lumMod val="20000"/>
                <a:lumOff val="80000"/>
              </a:schemeClr>
            </a:gs>
          </a:gsLst>
          <a:lin ang="18900000" scaled="1"/>
          <a:tileRect/>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D90CDFB-16E7-DFC1-4CCD-89791F65D460}"/>
              </a:ext>
              <a:ext uri="{C183D7F6-B498-43B3-948B-1728B52AA6E4}">
                <adec:decorative xmlns:adec="http://schemas.microsoft.com/office/drawing/2017/decorative" val="1"/>
              </a:ext>
            </a:extLst>
          </p:cNvPr>
          <p:cNvGrpSpPr/>
          <p:nvPr userDrawn="1"/>
        </p:nvGrpSpPr>
        <p:grpSpPr>
          <a:xfrm>
            <a:off x="-1" y="-1"/>
            <a:ext cx="12192001" cy="6980663"/>
            <a:chOff x="-1" y="-1"/>
            <a:chExt cx="12192001" cy="6980663"/>
          </a:xfrm>
        </p:grpSpPr>
        <p:pic>
          <p:nvPicPr>
            <p:cNvPr id="4" name="Picture 3" descr="A picture containing white, design, black and white, art&#10;&#10;Description automatically generated">
              <a:extLst>
                <a:ext uri="{FF2B5EF4-FFF2-40B4-BE49-F238E27FC236}">
                  <a16:creationId xmlns:a16="http://schemas.microsoft.com/office/drawing/2014/main" id="{A6403808-3EE8-C7C4-EA8C-609573961EDE}"/>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C7B8481-6211-E6D7-E8FA-07BB65764CAB}"/>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1" y="-1"/>
              <a:ext cx="12192001" cy="6980663"/>
            </a:xfrm>
            <a:prstGeom prst="rect">
              <a:avLst/>
            </a:prstGeom>
          </p:spPr>
        </p:pic>
      </p:grpSp>
      <p:sp>
        <p:nvSpPr>
          <p:cNvPr id="2" name="Title 1">
            <a:extLst>
              <a:ext uri="{FF2B5EF4-FFF2-40B4-BE49-F238E27FC236}">
                <a16:creationId xmlns:a16="http://schemas.microsoft.com/office/drawing/2014/main" id="{EDCB96C2-457B-3EBD-8FED-8BB354035EA2}"/>
              </a:ext>
            </a:extLst>
          </p:cNvPr>
          <p:cNvSpPr>
            <a:spLocks noGrp="1"/>
          </p:cNvSpPr>
          <p:nvPr>
            <p:ph type="title"/>
          </p:nvPr>
        </p:nvSpPr>
        <p:spPr>
          <a:xfrm>
            <a:off x="588263" y="458788"/>
            <a:ext cx="11018520" cy="553998"/>
          </a:xfrm>
        </p:spPr>
        <p:txBody>
          <a:bodyPr/>
          <a:lstStyle/>
          <a:p>
            <a:r>
              <a:rPr lang="en-US"/>
              <a:t>Click to edit Master title style</a:t>
            </a:r>
            <a:endParaRPr lang="en-IN"/>
          </a:p>
        </p:txBody>
      </p:sp>
    </p:spTree>
    <p:extLst>
      <p:ext uri="{BB962C8B-B14F-4D97-AF65-F5344CB8AC3E}">
        <p14:creationId xmlns:p14="http://schemas.microsoft.com/office/powerpoint/2010/main" val="1234622786"/>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2364972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7452964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slideLayout" Target="../slideLayouts/slideLayout94.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41" Type="http://schemas.openxmlformats.org/officeDocument/2006/relationships/slideLayout" Target="../slideLayouts/slideLayout93.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4" Type="http://schemas.openxmlformats.org/officeDocument/2006/relationships/theme" Target="../theme/theme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slideLayout" Target="../slideLayouts/slideLayout95.xml"/><Relationship Id="rId8" Type="http://schemas.openxmlformats.org/officeDocument/2006/relationships/slideLayout" Target="../slideLayouts/slideLayout60.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2.sv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image" Target="../media/image1.png"/><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theme" Target="../theme/theme4.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31.xml"/><Relationship Id="rId21" Type="http://schemas.openxmlformats.org/officeDocument/2006/relationships/slideLayout" Target="../slideLayouts/slideLayout126.xml"/><Relationship Id="rId42" Type="http://schemas.openxmlformats.org/officeDocument/2006/relationships/slideLayout" Target="../slideLayouts/slideLayout147.xml"/><Relationship Id="rId47" Type="http://schemas.openxmlformats.org/officeDocument/2006/relationships/slideLayout" Target="../slideLayouts/slideLayout152.xml"/><Relationship Id="rId63" Type="http://schemas.openxmlformats.org/officeDocument/2006/relationships/slideLayout" Target="../slideLayouts/slideLayout168.xml"/><Relationship Id="rId68" Type="http://schemas.openxmlformats.org/officeDocument/2006/relationships/slideLayout" Target="../slideLayouts/slideLayout173.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9" Type="http://schemas.openxmlformats.org/officeDocument/2006/relationships/slideLayout" Target="../slideLayouts/slideLayout134.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37" Type="http://schemas.openxmlformats.org/officeDocument/2006/relationships/slideLayout" Target="../slideLayouts/slideLayout142.xml"/><Relationship Id="rId40" Type="http://schemas.openxmlformats.org/officeDocument/2006/relationships/slideLayout" Target="../slideLayouts/slideLayout145.xml"/><Relationship Id="rId45" Type="http://schemas.openxmlformats.org/officeDocument/2006/relationships/slideLayout" Target="../slideLayouts/slideLayout150.xml"/><Relationship Id="rId53" Type="http://schemas.openxmlformats.org/officeDocument/2006/relationships/slideLayout" Target="../slideLayouts/slideLayout158.xml"/><Relationship Id="rId58" Type="http://schemas.openxmlformats.org/officeDocument/2006/relationships/slideLayout" Target="../slideLayouts/slideLayout163.xml"/><Relationship Id="rId66" Type="http://schemas.openxmlformats.org/officeDocument/2006/relationships/slideLayout" Target="../slideLayouts/slideLayout171.xml"/><Relationship Id="rId74" Type="http://schemas.openxmlformats.org/officeDocument/2006/relationships/image" Target="../media/image1.png"/><Relationship Id="rId5" Type="http://schemas.openxmlformats.org/officeDocument/2006/relationships/slideLayout" Target="../slideLayouts/slideLayout110.xml"/><Relationship Id="rId61" Type="http://schemas.openxmlformats.org/officeDocument/2006/relationships/slideLayout" Target="../slideLayouts/slideLayout166.xml"/><Relationship Id="rId19" Type="http://schemas.openxmlformats.org/officeDocument/2006/relationships/slideLayout" Target="../slideLayouts/slideLayout12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slideLayout" Target="../slideLayouts/slideLayout140.xml"/><Relationship Id="rId43" Type="http://schemas.openxmlformats.org/officeDocument/2006/relationships/slideLayout" Target="../slideLayouts/slideLayout148.xml"/><Relationship Id="rId48" Type="http://schemas.openxmlformats.org/officeDocument/2006/relationships/slideLayout" Target="../slideLayouts/slideLayout153.xml"/><Relationship Id="rId56" Type="http://schemas.openxmlformats.org/officeDocument/2006/relationships/slideLayout" Target="../slideLayouts/slideLayout161.xml"/><Relationship Id="rId64" Type="http://schemas.openxmlformats.org/officeDocument/2006/relationships/slideLayout" Target="../slideLayouts/slideLayout169.xml"/><Relationship Id="rId69" Type="http://schemas.openxmlformats.org/officeDocument/2006/relationships/slideLayout" Target="../slideLayouts/slideLayout174.xml"/><Relationship Id="rId8" Type="http://schemas.openxmlformats.org/officeDocument/2006/relationships/slideLayout" Target="../slideLayouts/slideLayout113.xml"/><Relationship Id="rId51" Type="http://schemas.openxmlformats.org/officeDocument/2006/relationships/slideLayout" Target="../slideLayouts/slideLayout156.xml"/><Relationship Id="rId72" Type="http://schemas.openxmlformats.org/officeDocument/2006/relationships/oleObject" Target="../embeddings/oleObject1.bin"/><Relationship Id="rId3" Type="http://schemas.openxmlformats.org/officeDocument/2006/relationships/slideLayout" Target="../slideLayouts/slideLayout108.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38" Type="http://schemas.openxmlformats.org/officeDocument/2006/relationships/slideLayout" Target="../slideLayouts/slideLayout143.xml"/><Relationship Id="rId46" Type="http://schemas.openxmlformats.org/officeDocument/2006/relationships/slideLayout" Target="../slideLayouts/slideLayout151.xml"/><Relationship Id="rId59" Type="http://schemas.openxmlformats.org/officeDocument/2006/relationships/slideLayout" Target="../slideLayouts/slideLayout164.xml"/><Relationship Id="rId67" Type="http://schemas.openxmlformats.org/officeDocument/2006/relationships/slideLayout" Target="../slideLayouts/slideLayout172.xml"/><Relationship Id="rId20" Type="http://schemas.openxmlformats.org/officeDocument/2006/relationships/slideLayout" Target="../slideLayouts/slideLayout125.xml"/><Relationship Id="rId41" Type="http://schemas.openxmlformats.org/officeDocument/2006/relationships/slideLayout" Target="../slideLayouts/slideLayout146.xml"/><Relationship Id="rId54" Type="http://schemas.openxmlformats.org/officeDocument/2006/relationships/slideLayout" Target="../slideLayouts/slideLayout159.xml"/><Relationship Id="rId62" Type="http://schemas.openxmlformats.org/officeDocument/2006/relationships/slideLayout" Target="../slideLayouts/slideLayout167.xml"/><Relationship Id="rId70" Type="http://schemas.openxmlformats.org/officeDocument/2006/relationships/theme" Target="../theme/theme5.xml"/><Relationship Id="rId75" Type="http://schemas.openxmlformats.org/officeDocument/2006/relationships/image" Target="../media/image2.svg"/><Relationship Id="rId1" Type="http://schemas.openxmlformats.org/officeDocument/2006/relationships/slideLayout" Target="../slideLayouts/slideLayout106.xml"/><Relationship Id="rId6" Type="http://schemas.openxmlformats.org/officeDocument/2006/relationships/slideLayout" Target="../slideLayouts/slideLayout111.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36" Type="http://schemas.openxmlformats.org/officeDocument/2006/relationships/slideLayout" Target="../slideLayouts/slideLayout141.xml"/><Relationship Id="rId49" Type="http://schemas.openxmlformats.org/officeDocument/2006/relationships/slideLayout" Target="../slideLayouts/slideLayout154.xml"/><Relationship Id="rId57" Type="http://schemas.openxmlformats.org/officeDocument/2006/relationships/slideLayout" Target="../slideLayouts/slideLayout162.xml"/><Relationship Id="rId10" Type="http://schemas.openxmlformats.org/officeDocument/2006/relationships/slideLayout" Target="../slideLayouts/slideLayout115.xml"/><Relationship Id="rId31" Type="http://schemas.openxmlformats.org/officeDocument/2006/relationships/slideLayout" Target="../slideLayouts/slideLayout136.xml"/><Relationship Id="rId44" Type="http://schemas.openxmlformats.org/officeDocument/2006/relationships/slideLayout" Target="../slideLayouts/slideLayout149.xml"/><Relationship Id="rId52" Type="http://schemas.openxmlformats.org/officeDocument/2006/relationships/slideLayout" Target="../slideLayouts/slideLayout157.xml"/><Relationship Id="rId60" Type="http://schemas.openxmlformats.org/officeDocument/2006/relationships/slideLayout" Target="../slideLayouts/slideLayout165.xml"/><Relationship Id="rId65" Type="http://schemas.openxmlformats.org/officeDocument/2006/relationships/slideLayout" Target="../slideLayouts/slideLayout170.xml"/><Relationship Id="rId73" Type="http://schemas.openxmlformats.org/officeDocument/2006/relationships/image" Target="../media/image49.emf"/><Relationship Id="rId4" Type="http://schemas.openxmlformats.org/officeDocument/2006/relationships/slideLayout" Target="../slideLayouts/slideLayout109.xml"/><Relationship Id="rId9" Type="http://schemas.openxmlformats.org/officeDocument/2006/relationships/slideLayout" Target="../slideLayouts/slideLayout114.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9" Type="http://schemas.openxmlformats.org/officeDocument/2006/relationships/slideLayout" Target="../slideLayouts/slideLayout144.xml"/><Relationship Id="rId34" Type="http://schemas.openxmlformats.org/officeDocument/2006/relationships/slideLayout" Target="../slideLayouts/slideLayout139.xml"/><Relationship Id="rId50" Type="http://schemas.openxmlformats.org/officeDocument/2006/relationships/slideLayout" Target="../slideLayouts/slideLayout155.xml"/><Relationship Id="rId55" Type="http://schemas.openxmlformats.org/officeDocument/2006/relationships/slideLayout" Target="../slideLayouts/slideLayout160.xml"/><Relationship Id="rId7" Type="http://schemas.openxmlformats.org/officeDocument/2006/relationships/slideLayout" Target="../slideLayouts/slideLayout112.xml"/><Relationship Id="rId71"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DF6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2">
            <a:extLst>
              <a:ext uri="{96DAC541-7B7A-43D3-8B79-37D633B846F1}">
                <asvg:svgBlip xmlns:asvg="http://schemas.microsoft.com/office/drawing/2016/SVG/main" r:embed="rId5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93654096"/>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 id="2147484193" r:id="rId13"/>
    <p:sldLayoutId id="2147484194" r:id="rId14"/>
    <p:sldLayoutId id="2147484195" r:id="rId15"/>
    <p:sldLayoutId id="2147484196" r:id="rId16"/>
    <p:sldLayoutId id="2147484197" r:id="rId17"/>
    <p:sldLayoutId id="2147484198" r:id="rId18"/>
    <p:sldLayoutId id="2147484199" r:id="rId19"/>
    <p:sldLayoutId id="2147484200" r:id="rId20"/>
    <p:sldLayoutId id="2147484201" r:id="rId21"/>
    <p:sldLayoutId id="2147484202" r:id="rId22"/>
    <p:sldLayoutId id="2147484203" r:id="rId23"/>
    <p:sldLayoutId id="2147484204" r:id="rId24"/>
    <p:sldLayoutId id="2147484205" r:id="rId25"/>
    <p:sldLayoutId id="2147484206" r:id="rId26"/>
    <p:sldLayoutId id="2147484207" r:id="rId27"/>
    <p:sldLayoutId id="2147484208" r:id="rId28"/>
    <p:sldLayoutId id="2147484209" r:id="rId29"/>
    <p:sldLayoutId id="2147484210" r:id="rId30"/>
    <p:sldLayoutId id="2147484211" r:id="rId31"/>
    <p:sldLayoutId id="2147484212" r:id="rId32"/>
    <p:sldLayoutId id="2147484213" r:id="rId33"/>
    <p:sldLayoutId id="2147484214" r:id="rId34"/>
    <p:sldLayoutId id="2147484215" r:id="rId35"/>
    <p:sldLayoutId id="2147484216" r:id="rId36"/>
    <p:sldLayoutId id="2147484217" r:id="rId37"/>
    <p:sldLayoutId id="2147484218" r:id="rId38"/>
    <p:sldLayoutId id="2147484219" r:id="rId39"/>
    <p:sldLayoutId id="2147484220" r:id="rId40"/>
    <p:sldLayoutId id="2147484221" r:id="rId41"/>
    <p:sldLayoutId id="2147484222" r:id="rId42"/>
    <p:sldLayoutId id="2147484223" r:id="rId43"/>
    <p:sldLayoutId id="2147484224" r:id="rId44"/>
    <p:sldLayoutId id="2147484225" r:id="rId45"/>
    <p:sldLayoutId id="2147484226" r:id="rId46"/>
    <p:sldLayoutId id="2147484227" r:id="rId47"/>
    <p:sldLayoutId id="2147484228" r:id="rId48"/>
    <p:sldLayoutId id="2147484229" r:id="rId49"/>
    <p:sldLayoutId id="2147484292" r:id="rId5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oolsToo_Slide" descr="ToolsToo_Slide">
            <a:extLst>
              <a:ext uri="{FF2B5EF4-FFF2-40B4-BE49-F238E27FC236}">
                <a16:creationId xmlns:a16="http://schemas.microsoft.com/office/drawing/2014/main" id="{60625795-B630-613F-663D-54FF39BD7EAA}"/>
              </a:ext>
            </a:extLst>
          </p:cNvPr>
          <p:cNvSpPr/>
          <p:nvPr userDrawn="1"/>
        </p:nvSpPr>
        <p:spPr bwMode="auto">
          <a:xfrm>
            <a:off x="0" y="0"/>
            <a:ext cx="12192000" cy="6858000"/>
          </a:xfrm>
          <a:prstGeom prst="rect">
            <a:avLst/>
          </a:prstGeom>
          <a:noFill/>
          <a:ln>
            <a:noFill/>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0430257" cy="30777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591056"/>
            <a:ext cx="10426700"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362482267"/>
      </p:ext>
    </p:extLst>
  </p:cSld>
  <p:clrMap bg1="lt1" tx1="dk1" bg2="lt2" tx2="dk2" accent1="accent1" accent2="accent2" accent3="accent3" accent4="accent4" accent5="accent5" accent6="accent6" hlink="hlink" folHlink="folHlink"/>
  <p:sldLayoutIdLst>
    <p:sldLayoutId id="2147484232" r:id="rId1"/>
    <p:sldLayoutId id="2147484233" r:id="rId2"/>
  </p:sldLayoutIdLst>
  <p:transition>
    <p:fade/>
  </p:transition>
  <p:hf sldNum="0" hdr="0" ftr="0" dt="0"/>
  <p:txStyles>
    <p:titleStyle>
      <a:lvl1pPr algn="l" defTabSz="932742" rtl="0" eaLnBrk="1" latinLnBrk="0" hangingPunct="1">
        <a:lnSpc>
          <a:spcPct val="100000"/>
        </a:lnSpc>
        <a:spcBef>
          <a:spcPct val="0"/>
        </a:spcBef>
        <a:buNone/>
        <a:defRPr lang="en-US" sz="20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61FE4A-68D5-FB28-877E-2C758F9590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D21AB3-086F-8BD8-3AB1-3864F3F19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37C2D-D1DB-73BF-D8BF-870B7BAFEA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DFA23B8-6642-42F8-94E8-BCC794BD24E7}" type="datetimeFigureOut">
              <a:rPr lang="en-US" smtClean="0"/>
              <a:t>9/22/2025</a:t>
            </a:fld>
            <a:endParaRPr lang="en-US"/>
          </a:p>
        </p:txBody>
      </p:sp>
      <p:sp>
        <p:nvSpPr>
          <p:cNvPr id="5" name="Footer Placeholder 4">
            <a:extLst>
              <a:ext uri="{FF2B5EF4-FFF2-40B4-BE49-F238E27FC236}">
                <a16:creationId xmlns:a16="http://schemas.microsoft.com/office/drawing/2014/main" id="{43E61BF4-4753-9C2B-7978-3CB9836449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62DA640-9459-9463-C391-3C65E30E76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7B79F31-D16F-4AA4-AAD3-85AD3CA72E63}" type="slidenum">
              <a:rPr lang="en-US" smtClean="0"/>
              <a:t>‹#›</a:t>
            </a:fld>
            <a:endParaRPr lang="en-US"/>
          </a:p>
        </p:txBody>
      </p:sp>
    </p:spTree>
    <p:extLst>
      <p:ext uri="{BB962C8B-B14F-4D97-AF65-F5344CB8AC3E}">
        <p14:creationId xmlns:p14="http://schemas.microsoft.com/office/powerpoint/2010/main" val="4278839349"/>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 id="2147484249" r:id="rId12"/>
    <p:sldLayoutId id="2147484250" r:id="rId13"/>
    <p:sldLayoutId id="2147484251" r:id="rId14"/>
    <p:sldLayoutId id="2147484252" r:id="rId15"/>
    <p:sldLayoutId id="2147484253" r:id="rId16"/>
    <p:sldLayoutId id="2147484254" r:id="rId17"/>
    <p:sldLayoutId id="2147484255" r:id="rId18"/>
    <p:sldLayoutId id="2147484256" r:id="rId19"/>
    <p:sldLayoutId id="2147484257" r:id="rId20"/>
    <p:sldLayoutId id="2147484258" r:id="rId21"/>
    <p:sldLayoutId id="2147484259" r:id="rId22"/>
    <p:sldLayoutId id="2147484260" r:id="rId23"/>
    <p:sldLayoutId id="2147484261" r:id="rId24"/>
    <p:sldLayoutId id="2147484262" r:id="rId25"/>
    <p:sldLayoutId id="2147484263" r:id="rId26"/>
    <p:sldLayoutId id="2147484264" r:id="rId27"/>
    <p:sldLayoutId id="2147484265" r:id="rId28"/>
    <p:sldLayoutId id="2147484266" r:id="rId29"/>
    <p:sldLayoutId id="2147484267" r:id="rId30"/>
    <p:sldLayoutId id="2147484268" r:id="rId31"/>
    <p:sldLayoutId id="2147484269" r:id="rId32"/>
    <p:sldLayoutId id="2147484270" r:id="rId33"/>
    <p:sldLayoutId id="2147484271" r:id="rId34"/>
    <p:sldLayoutId id="2147484272" r:id="rId35"/>
    <p:sldLayoutId id="2147484273" r:id="rId36"/>
    <p:sldLayoutId id="2147484274" r:id="rId37"/>
    <p:sldLayoutId id="2147484275" r:id="rId38"/>
    <p:sldLayoutId id="2147484276" r:id="rId39"/>
    <p:sldLayoutId id="2147484277" r:id="rId40"/>
    <p:sldLayoutId id="2147484278" r:id="rId41"/>
    <p:sldLayoutId id="2147484279" r:id="rId42"/>
    <p:sldLayoutId id="2147484280"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332711182"/>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BE14719-497C-2708-8C38-16DB5B1F5B3A}"/>
              </a:ext>
            </a:extLst>
          </p:cNvPr>
          <p:cNvGraphicFramePr>
            <a:graphicFrameLocks noChangeAspect="1"/>
          </p:cNvGraphicFramePr>
          <p:nvPr userDrawn="1">
            <p:custDataLst>
              <p:tags r:id="rId71"/>
            </p:custDataLst>
            <p:extLst>
              <p:ext uri="{D42A27DB-BD31-4B8C-83A1-F6EECF244321}">
                <p14:modId xmlns:p14="http://schemas.microsoft.com/office/powerpoint/2010/main" val="18218181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2" imgW="532" imgH="530" progId="TCLayout.ActiveDocument.1">
                  <p:embed/>
                </p:oleObj>
              </mc:Choice>
              <mc:Fallback>
                <p:oleObj name="think-cell Slide" r:id="rId72" imgW="532" imgH="530" progId="TCLayout.ActiveDocument.1">
                  <p:embed/>
                  <p:pic>
                    <p:nvPicPr>
                      <p:cNvPr id="6" name="think-cell data - do not delete" hidden="1">
                        <a:extLst>
                          <a:ext uri="{FF2B5EF4-FFF2-40B4-BE49-F238E27FC236}">
                            <a16:creationId xmlns:a16="http://schemas.microsoft.com/office/drawing/2014/main" id="{2BE14719-497C-2708-8C38-16DB5B1F5B3A}"/>
                          </a:ext>
                        </a:extLst>
                      </p:cNvPr>
                      <p:cNvPicPr/>
                      <p:nvPr/>
                    </p:nvPicPr>
                    <p:blipFill>
                      <a:blip r:embed="rId7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4">
            <a:extLst>
              <a:ext uri="{96DAC541-7B7A-43D3-8B79-37D633B846F1}">
                <asvg:svgBlip xmlns:asvg="http://schemas.microsoft.com/office/drawing/2016/SVG/main" r:embed="rId7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025572312"/>
      </p:ext>
    </p:extLst>
  </p:cSld>
  <p:clrMap bg1="dk1" tx1="lt1" bg2="dk2" tx2="lt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 id="2147484305" r:id="rId12"/>
    <p:sldLayoutId id="2147484306" r:id="rId13"/>
    <p:sldLayoutId id="2147484307" r:id="rId14"/>
    <p:sldLayoutId id="2147484308" r:id="rId15"/>
    <p:sldLayoutId id="2147484309" r:id="rId16"/>
    <p:sldLayoutId id="2147484310" r:id="rId17"/>
    <p:sldLayoutId id="2147484311" r:id="rId18"/>
    <p:sldLayoutId id="2147484312" r:id="rId19"/>
    <p:sldLayoutId id="2147484313" r:id="rId20"/>
    <p:sldLayoutId id="2147484314" r:id="rId21"/>
    <p:sldLayoutId id="2147484315" r:id="rId22"/>
    <p:sldLayoutId id="2147484316" r:id="rId23"/>
    <p:sldLayoutId id="2147484317" r:id="rId24"/>
    <p:sldLayoutId id="2147484318" r:id="rId25"/>
    <p:sldLayoutId id="2147484319" r:id="rId26"/>
    <p:sldLayoutId id="2147484320" r:id="rId27"/>
    <p:sldLayoutId id="2147484321" r:id="rId28"/>
    <p:sldLayoutId id="2147484322" r:id="rId29"/>
    <p:sldLayoutId id="2147484323" r:id="rId30"/>
    <p:sldLayoutId id="2147484324" r:id="rId31"/>
    <p:sldLayoutId id="2147484325" r:id="rId32"/>
    <p:sldLayoutId id="2147484326" r:id="rId33"/>
    <p:sldLayoutId id="2147484327" r:id="rId34"/>
    <p:sldLayoutId id="2147484328" r:id="rId35"/>
    <p:sldLayoutId id="2147484329" r:id="rId36"/>
    <p:sldLayoutId id="2147484330" r:id="rId37"/>
    <p:sldLayoutId id="2147484331" r:id="rId38"/>
    <p:sldLayoutId id="2147484332" r:id="rId39"/>
    <p:sldLayoutId id="2147484333" r:id="rId40"/>
    <p:sldLayoutId id="2147484334" r:id="rId41"/>
    <p:sldLayoutId id="2147484335" r:id="rId42"/>
    <p:sldLayoutId id="2147484336" r:id="rId43"/>
    <p:sldLayoutId id="2147484337" r:id="rId44"/>
    <p:sldLayoutId id="2147484338" r:id="rId45"/>
    <p:sldLayoutId id="2147484339" r:id="rId46"/>
    <p:sldLayoutId id="2147484340" r:id="rId47"/>
    <p:sldLayoutId id="2147484341" r:id="rId48"/>
    <p:sldLayoutId id="2147484342" r:id="rId49"/>
    <p:sldLayoutId id="2147484343" r:id="rId50"/>
    <p:sldLayoutId id="2147484344" r:id="rId51"/>
    <p:sldLayoutId id="2147484345" r:id="rId52"/>
    <p:sldLayoutId id="2147484346" r:id="rId53"/>
    <p:sldLayoutId id="2147484347" r:id="rId54"/>
    <p:sldLayoutId id="2147484348" r:id="rId55"/>
    <p:sldLayoutId id="2147484349" r:id="rId56"/>
    <p:sldLayoutId id="2147484350" r:id="rId57"/>
    <p:sldLayoutId id="2147484351" r:id="rId58"/>
    <p:sldLayoutId id="2147484352" r:id="rId59"/>
    <p:sldLayoutId id="2147484353" r:id="rId60"/>
    <p:sldLayoutId id="2147484354" r:id="rId61"/>
    <p:sldLayoutId id="2147484355" r:id="rId62"/>
    <p:sldLayoutId id="2147484356" r:id="rId63"/>
    <p:sldLayoutId id="2147484357" r:id="rId64"/>
    <p:sldLayoutId id="2147484358" r:id="rId65"/>
    <p:sldLayoutId id="2147484359" r:id="rId66"/>
    <p:sldLayoutId id="2147484360" r:id="rId67"/>
    <p:sldLayoutId id="2147484361" r:id="rId68"/>
    <p:sldLayoutId id="2147484362" r:id="rId6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45.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svg"/><Relationship Id="rId18" Type="http://schemas.openxmlformats.org/officeDocument/2006/relationships/image" Target="../media/image110.png"/><Relationship Id="rId3" Type="http://schemas.openxmlformats.org/officeDocument/2006/relationships/image" Target="../media/image95.png"/><Relationship Id="rId21" Type="http://schemas.openxmlformats.org/officeDocument/2006/relationships/image" Target="../media/image112.jp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9.svg"/><Relationship Id="rId2" Type="http://schemas.openxmlformats.org/officeDocument/2006/relationships/image" Target="../media/image94.png"/><Relationship Id="rId16" Type="http://schemas.openxmlformats.org/officeDocument/2006/relationships/image" Target="../media/image108.png"/><Relationship Id="rId20" Type="http://schemas.openxmlformats.org/officeDocument/2006/relationships/hyperlink" Target="https://www.microsoft.com/en/customers/story/23524-holland-america-line-microsoft-copilot-studio" TargetMode="External"/><Relationship Id="rId1" Type="http://schemas.openxmlformats.org/officeDocument/2006/relationships/slideLayout" Target="../slideLayouts/slideLayout54.xml"/><Relationship Id="rId6" Type="http://schemas.openxmlformats.org/officeDocument/2006/relationships/image" Target="../media/image98.png"/><Relationship Id="rId11" Type="http://schemas.openxmlformats.org/officeDocument/2006/relationships/image" Target="../media/image103.svg"/><Relationship Id="rId5" Type="http://schemas.openxmlformats.org/officeDocument/2006/relationships/image" Target="../media/image97.png"/><Relationship Id="rId15" Type="http://schemas.openxmlformats.org/officeDocument/2006/relationships/image" Target="../media/image107.svg"/><Relationship Id="rId10" Type="http://schemas.openxmlformats.org/officeDocument/2006/relationships/image" Target="../media/image102.png"/><Relationship Id="rId19" Type="http://schemas.openxmlformats.org/officeDocument/2006/relationships/image" Target="../media/image111.svg"/><Relationship Id="rId4" Type="http://schemas.openxmlformats.org/officeDocument/2006/relationships/image" Target="../media/image96.svg"/><Relationship Id="rId9" Type="http://schemas.openxmlformats.org/officeDocument/2006/relationships/image" Target="../media/image101.svg"/><Relationship Id="rId14" Type="http://schemas.openxmlformats.org/officeDocument/2006/relationships/image" Target="../media/image106.png"/></Relationships>
</file>

<file path=ppt/slides/_rels/slide12.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svg"/><Relationship Id="rId18" Type="http://schemas.openxmlformats.org/officeDocument/2006/relationships/image" Target="../media/image113.png"/><Relationship Id="rId3" Type="http://schemas.openxmlformats.org/officeDocument/2006/relationships/image" Target="../media/image99.png"/><Relationship Id="rId21" Type="http://schemas.openxmlformats.org/officeDocument/2006/relationships/image" Target="../media/image97.png"/><Relationship Id="rId7" Type="http://schemas.openxmlformats.org/officeDocument/2006/relationships/image" Target="../media/image103.svg"/><Relationship Id="rId12" Type="http://schemas.openxmlformats.org/officeDocument/2006/relationships/image" Target="../media/image108.png"/><Relationship Id="rId17" Type="http://schemas.openxmlformats.org/officeDocument/2006/relationships/image" Target="../media/image112.jpg"/><Relationship Id="rId2" Type="http://schemas.openxmlformats.org/officeDocument/2006/relationships/image" Target="../media/image94.png"/><Relationship Id="rId16" Type="http://schemas.openxmlformats.org/officeDocument/2006/relationships/hyperlink" Target="https://www.microsoft.com/en/customers/story/23524-holland-america-line-microsoft-copilot-studio" TargetMode="External"/><Relationship Id="rId20" Type="http://schemas.openxmlformats.org/officeDocument/2006/relationships/image" Target="../media/image96.svg"/><Relationship Id="rId1" Type="http://schemas.openxmlformats.org/officeDocument/2006/relationships/slideLayout" Target="../slideLayouts/slideLayout54.xml"/><Relationship Id="rId6" Type="http://schemas.openxmlformats.org/officeDocument/2006/relationships/image" Target="../media/image102.png"/><Relationship Id="rId11" Type="http://schemas.openxmlformats.org/officeDocument/2006/relationships/image" Target="../media/image107.svg"/><Relationship Id="rId5" Type="http://schemas.openxmlformats.org/officeDocument/2006/relationships/image" Target="../media/image101.svg"/><Relationship Id="rId15" Type="http://schemas.openxmlformats.org/officeDocument/2006/relationships/image" Target="../media/image111.svg"/><Relationship Id="rId10" Type="http://schemas.openxmlformats.org/officeDocument/2006/relationships/image" Target="../media/image106.png"/><Relationship Id="rId19" Type="http://schemas.openxmlformats.org/officeDocument/2006/relationships/image" Target="../media/image95.png"/><Relationship Id="rId4" Type="http://schemas.openxmlformats.org/officeDocument/2006/relationships/image" Target="../media/image100.png"/><Relationship Id="rId9" Type="http://schemas.openxmlformats.org/officeDocument/2006/relationships/image" Target="../media/image105.svg"/><Relationship Id="rId14" Type="http://schemas.openxmlformats.org/officeDocument/2006/relationships/image" Target="../media/image110.png"/><Relationship Id="rId22" Type="http://schemas.openxmlformats.org/officeDocument/2006/relationships/image" Target="../media/image98.png"/></Relationships>
</file>

<file path=ppt/slides/_rels/slide13.xml.rels><?xml version="1.0" encoding="UTF-8" standalone="yes"?>
<Relationships xmlns="http://schemas.openxmlformats.org/package/2006/relationships"><Relationship Id="rId3" Type="http://schemas.openxmlformats.org/officeDocument/2006/relationships/hyperlink" Target="https://www.microsoft.com/en/customers/story/19787-holland-america-dataverse" TargetMode="External"/><Relationship Id="rId2" Type="http://schemas.openxmlformats.org/officeDocument/2006/relationships/notesSlide" Target="../notesSlides/notesSlide11.xml"/><Relationship Id="rId1" Type="http://schemas.openxmlformats.org/officeDocument/2006/relationships/slideLayout" Target="../slideLayouts/slideLayout150.xml"/><Relationship Id="rId5" Type="http://schemas.openxmlformats.org/officeDocument/2006/relationships/image" Target="../media/image115.png"/><Relationship Id="rId4" Type="http://schemas.openxmlformats.org/officeDocument/2006/relationships/image" Target="../media/image114.png"/></Relationships>
</file>

<file path=ppt/slides/_rels/slide14.xml.rels><?xml version="1.0" encoding="UTF-8" standalone="yes"?>
<Relationships xmlns="http://schemas.openxmlformats.org/package/2006/relationships"><Relationship Id="rId3" Type="http://schemas.openxmlformats.org/officeDocument/2006/relationships/hyperlink" Target="https://demos.microsoft.com/app/present/4813#/0/0" TargetMode="External"/><Relationship Id="rId2" Type="http://schemas.openxmlformats.org/officeDocument/2006/relationships/notesSlide" Target="../notesSlides/notesSlide12.xml"/><Relationship Id="rId1" Type="http://schemas.openxmlformats.org/officeDocument/2006/relationships/slideLayout" Target="../slideLayouts/slideLayout45.xml"/><Relationship Id="rId4" Type="http://schemas.openxmlformats.org/officeDocument/2006/relationships/image" Target="../media/image116.png"/></Relationships>
</file>

<file path=ppt/slides/_rels/slide15.xml.rels><?xml version="1.0" encoding="UTF-8" standalone="yes"?>
<Relationships xmlns="http://schemas.openxmlformats.org/package/2006/relationships"><Relationship Id="rId3" Type="http://schemas.openxmlformats.org/officeDocument/2006/relationships/hyperlink" Target="https://demos.microsoft.com/app/present/4813#/0/0" TargetMode="External"/><Relationship Id="rId2" Type="http://schemas.openxmlformats.org/officeDocument/2006/relationships/notesSlide" Target="../notesSlides/notesSlide13.xml"/><Relationship Id="rId1" Type="http://schemas.openxmlformats.org/officeDocument/2006/relationships/slideLayout" Target="../slideLayouts/slideLayout45.xml"/><Relationship Id="rId4" Type="http://schemas.openxmlformats.org/officeDocument/2006/relationships/image" Target="../media/image117.png"/></Relationships>
</file>

<file path=ppt/slides/_rels/slide1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72.png"/><Relationship Id="rId7" Type="http://schemas.openxmlformats.org/officeDocument/2006/relationships/image" Target="../media/image120.png"/><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openxmlformats.org/officeDocument/2006/relationships/image" Target="../media/image119.svg"/><Relationship Id="rId5" Type="http://schemas.openxmlformats.org/officeDocument/2006/relationships/image" Target="../media/image118.png"/><Relationship Id="rId10" Type="http://schemas.openxmlformats.org/officeDocument/2006/relationships/image" Target="../media/image123.png"/><Relationship Id="rId4" Type="http://schemas.microsoft.com/office/2007/relationships/hdphoto" Target="../media/hdphoto3.wdp"/><Relationship Id="rId9" Type="http://schemas.openxmlformats.org/officeDocument/2006/relationships/image" Target="../media/image122.sv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72.png"/><Relationship Id="rId7" Type="http://schemas.openxmlformats.org/officeDocument/2006/relationships/image" Target="../media/image120.png"/><Relationship Id="rId2" Type="http://schemas.openxmlformats.org/officeDocument/2006/relationships/notesSlide" Target="../notesSlides/notesSlide15.xml"/><Relationship Id="rId1" Type="http://schemas.openxmlformats.org/officeDocument/2006/relationships/slideLayout" Target="../slideLayouts/slideLayout45.xml"/><Relationship Id="rId6" Type="http://schemas.openxmlformats.org/officeDocument/2006/relationships/image" Target="../media/image119.svg"/><Relationship Id="rId5" Type="http://schemas.openxmlformats.org/officeDocument/2006/relationships/image" Target="../media/image118.png"/><Relationship Id="rId10" Type="http://schemas.openxmlformats.org/officeDocument/2006/relationships/image" Target="../media/image123.png"/><Relationship Id="rId4" Type="http://schemas.microsoft.com/office/2007/relationships/hdphoto" Target="../media/hdphoto3.wdp"/><Relationship Id="rId9" Type="http://schemas.openxmlformats.org/officeDocument/2006/relationships/image" Target="../media/image122.svg"/></Relationships>
</file>

<file path=ppt/slides/_rels/slide1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sv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_rels/slide20.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128.gif"/><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0.xml"/><Relationship Id="rId1" Type="http://schemas.openxmlformats.org/officeDocument/2006/relationships/slideLayout" Target="../slideLayouts/slideLayout50.xml"/><Relationship Id="rId6" Type="http://schemas.openxmlformats.org/officeDocument/2006/relationships/image" Target="../media/image133.gif"/><Relationship Id="rId5" Type="http://schemas.openxmlformats.org/officeDocument/2006/relationships/image" Target="../media/image132.png"/><Relationship Id="rId4" Type="http://schemas.openxmlformats.org/officeDocument/2006/relationships/image" Target="../media/image131.png"/></Relationships>
</file>

<file path=ppt/slides/_rels/slide25.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notesSlide" Target="../notesSlides/notesSlide21.xml"/><Relationship Id="rId1" Type="http://schemas.openxmlformats.org/officeDocument/2006/relationships/slideLayout" Target="../slideLayouts/slideLayout50.xml"/><Relationship Id="rId4" Type="http://schemas.openxmlformats.org/officeDocument/2006/relationships/image" Target="../media/image135.gif"/></Relationships>
</file>

<file path=ppt/slides/_rels/slide2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2.xml"/><Relationship Id="rId1" Type="http://schemas.openxmlformats.org/officeDocument/2006/relationships/slideLayout" Target="../slideLayouts/slideLayout45.xml"/><Relationship Id="rId5" Type="http://schemas.openxmlformats.org/officeDocument/2006/relationships/image" Target="../media/image138.png"/><Relationship Id="rId4" Type="http://schemas.openxmlformats.org/officeDocument/2006/relationships/image" Target="../media/image137.png"/></Relationships>
</file>

<file path=ppt/slides/_rels/slide27.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9.png"/><Relationship Id="rId7" Type="http://schemas.openxmlformats.org/officeDocument/2006/relationships/image" Target="../media/image142.png"/><Relationship Id="rId2" Type="http://schemas.openxmlformats.org/officeDocument/2006/relationships/notesSlide" Target="../notesSlides/notesSlide23.xml"/><Relationship Id="rId1" Type="http://schemas.openxmlformats.org/officeDocument/2006/relationships/slideLayout" Target="../slideLayouts/slideLayout45.xml"/><Relationship Id="rId6" Type="http://schemas.openxmlformats.org/officeDocument/2006/relationships/image" Target="../media/image141.png"/><Relationship Id="rId5" Type="http://schemas.openxmlformats.org/officeDocument/2006/relationships/image" Target="../media/image140.png"/><Relationship Id="rId4" Type="http://schemas.microsoft.com/office/2007/relationships/hdphoto" Target="../media/hdphoto11.wdp"/></Relationships>
</file>

<file path=ppt/slides/_rels/slide28.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4.png"/><Relationship Id="rId18" Type="http://schemas.openxmlformats.org/officeDocument/2006/relationships/image" Target="../media/image159.png"/><Relationship Id="rId26" Type="http://schemas.openxmlformats.org/officeDocument/2006/relationships/image" Target="../media/image167.png"/><Relationship Id="rId3" Type="http://schemas.openxmlformats.org/officeDocument/2006/relationships/image" Target="../media/image144.png"/><Relationship Id="rId21" Type="http://schemas.openxmlformats.org/officeDocument/2006/relationships/image" Target="../media/image162.png"/><Relationship Id="rId7" Type="http://schemas.openxmlformats.org/officeDocument/2006/relationships/image" Target="../media/image148.png"/><Relationship Id="rId12" Type="http://schemas.openxmlformats.org/officeDocument/2006/relationships/image" Target="../media/image153.png"/><Relationship Id="rId17" Type="http://schemas.openxmlformats.org/officeDocument/2006/relationships/image" Target="../media/image158.png"/><Relationship Id="rId25" Type="http://schemas.openxmlformats.org/officeDocument/2006/relationships/image" Target="../media/image166.png"/><Relationship Id="rId2" Type="http://schemas.openxmlformats.org/officeDocument/2006/relationships/notesSlide" Target="../notesSlides/notesSlide24.xml"/><Relationship Id="rId16" Type="http://schemas.openxmlformats.org/officeDocument/2006/relationships/image" Target="../media/image157.png"/><Relationship Id="rId20" Type="http://schemas.openxmlformats.org/officeDocument/2006/relationships/image" Target="../media/image161.png"/><Relationship Id="rId29" Type="http://schemas.openxmlformats.org/officeDocument/2006/relationships/image" Target="../media/image170.png"/><Relationship Id="rId1" Type="http://schemas.openxmlformats.org/officeDocument/2006/relationships/slideLayout" Target="../slideLayouts/slideLayout5.xml"/><Relationship Id="rId6" Type="http://schemas.openxmlformats.org/officeDocument/2006/relationships/image" Target="../media/image147.png"/><Relationship Id="rId11" Type="http://schemas.openxmlformats.org/officeDocument/2006/relationships/image" Target="../media/image152.png"/><Relationship Id="rId24" Type="http://schemas.openxmlformats.org/officeDocument/2006/relationships/image" Target="../media/image165.svg"/><Relationship Id="rId5" Type="http://schemas.openxmlformats.org/officeDocument/2006/relationships/image" Target="../media/image146.png"/><Relationship Id="rId15" Type="http://schemas.openxmlformats.org/officeDocument/2006/relationships/image" Target="../media/image156.png"/><Relationship Id="rId23" Type="http://schemas.openxmlformats.org/officeDocument/2006/relationships/image" Target="../media/image164.png"/><Relationship Id="rId28" Type="http://schemas.openxmlformats.org/officeDocument/2006/relationships/image" Target="../media/image169.png"/><Relationship Id="rId10" Type="http://schemas.openxmlformats.org/officeDocument/2006/relationships/image" Target="../media/image151.png"/><Relationship Id="rId19" Type="http://schemas.openxmlformats.org/officeDocument/2006/relationships/image" Target="../media/image160.png"/><Relationship Id="rId4" Type="http://schemas.openxmlformats.org/officeDocument/2006/relationships/image" Target="../media/image145.png"/><Relationship Id="rId9" Type="http://schemas.openxmlformats.org/officeDocument/2006/relationships/image" Target="../media/image150.png"/><Relationship Id="rId14" Type="http://schemas.openxmlformats.org/officeDocument/2006/relationships/image" Target="../media/image155.png"/><Relationship Id="rId22" Type="http://schemas.openxmlformats.org/officeDocument/2006/relationships/image" Target="../media/image163.png"/><Relationship Id="rId27" Type="http://schemas.openxmlformats.org/officeDocument/2006/relationships/image" Target="../media/image168.png"/></Relationships>
</file>

<file path=ppt/slides/_rels/slide29.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71.png"/><Relationship Id="rId7" Type="http://schemas.openxmlformats.org/officeDocument/2006/relationships/image" Target="../media/image149.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45.png"/><Relationship Id="rId5" Type="http://schemas.openxmlformats.org/officeDocument/2006/relationships/image" Target="../media/image172.png"/><Relationship Id="rId10" Type="http://schemas.openxmlformats.org/officeDocument/2006/relationships/image" Target="../media/image174.svg"/><Relationship Id="rId4" Type="http://schemas.openxmlformats.org/officeDocument/2006/relationships/image" Target="../media/image144.png"/><Relationship Id="rId9" Type="http://schemas.openxmlformats.org/officeDocument/2006/relationships/image" Target="../media/image173.pn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73.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75.png"/></Relationships>
</file>

<file path=ppt/slides/_rels/slide30.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75.png"/><Relationship Id="rId7" Type="http://schemas.openxmlformats.org/officeDocument/2006/relationships/image" Target="../media/image163.png"/><Relationship Id="rId2" Type="http://schemas.openxmlformats.org/officeDocument/2006/relationships/notesSlide" Target="../notesSlides/notesSlide26.xml"/><Relationship Id="rId1" Type="http://schemas.openxmlformats.org/officeDocument/2006/relationships/slideLayout" Target="../slideLayouts/slideLayout52.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76.svg"/><Relationship Id="rId9" Type="http://schemas.openxmlformats.org/officeDocument/2006/relationships/image" Target="../media/image165.svg"/></Relationships>
</file>

<file path=ppt/slides/_rels/slide31.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image" Target="../media/image1270.png"/><Relationship Id="rId26" Type="http://schemas.openxmlformats.org/officeDocument/2006/relationships/image" Target="../media/image178.svg"/><Relationship Id="rId21" Type="http://schemas.openxmlformats.org/officeDocument/2006/relationships/customXml" Target="../ink/ink10.xml"/><Relationship Id="rId34" Type="http://schemas.openxmlformats.org/officeDocument/2006/relationships/image" Target="../media/image183.png"/><Relationship Id="rId7" Type="http://schemas.openxmlformats.org/officeDocument/2006/relationships/customXml" Target="../ink/ink3.xml"/><Relationship Id="rId12" Type="http://schemas.openxmlformats.org/officeDocument/2006/relationships/image" Target="../media/image1240.png"/><Relationship Id="rId17" Type="http://schemas.openxmlformats.org/officeDocument/2006/relationships/customXml" Target="../ink/ink8.xml"/><Relationship Id="rId25" Type="http://schemas.openxmlformats.org/officeDocument/2006/relationships/image" Target="../media/image177.png"/><Relationship Id="rId33" Type="http://schemas.openxmlformats.org/officeDocument/2006/relationships/image" Target="../media/image182.svg"/><Relationship Id="rId38" Type="http://schemas.openxmlformats.org/officeDocument/2006/relationships/image" Target="../media/image120.png"/><Relationship Id="rId2" Type="http://schemas.openxmlformats.org/officeDocument/2006/relationships/notesSlide" Target="../notesSlides/notesSlide27.xml"/><Relationship Id="rId16" Type="http://schemas.openxmlformats.org/officeDocument/2006/relationships/image" Target="../media/image1260.png"/><Relationship Id="rId20" Type="http://schemas.openxmlformats.org/officeDocument/2006/relationships/image" Target="../media/image1280.png"/><Relationship Id="rId29" Type="http://schemas.microsoft.com/office/2007/relationships/hdphoto" Target="../media/hdphoto12.wdp"/><Relationship Id="rId1" Type="http://schemas.openxmlformats.org/officeDocument/2006/relationships/slideLayout" Target="../slideLayouts/slideLayout45.xml"/><Relationship Id="rId6" Type="http://schemas.openxmlformats.org/officeDocument/2006/relationships/image" Target="../media/image279.png"/><Relationship Id="rId11" Type="http://schemas.openxmlformats.org/officeDocument/2006/relationships/customXml" Target="../ink/ink5.xml"/><Relationship Id="rId24" Type="http://schemas.openxmlformats.org/officeDocument/2006/relationships/image" Target="../media/image1300.png"/><Relationship Id="rId32" Type="http://schemas.openxmlformats.org/officeDocument/2006/relationships/image" Target="../media/image173.png"/><Relationship Id="rId37" Type="http://schemas.openxmlformats.org/officeDocument/2006/relationships/image" Target="../media/image185.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179.png"/><Relationship Id="rId36" Type="http://schemas.openxmlformats.org/officeDocument/2006/relationships/image" Target="../media/image184.png"/><Relationship Id="rId10" Type="http://schemas.openxmlformats.org/officeDocument/2006/relationships/image" Target="../media/image1230.png"/><Relationship Id="rId19" Type="http://schemas.openxmlformats.org/officeDocument/2006/relationships/customXml" Target="../ink/ink9.xml"/><Relationship Id="rId31" Type="http://schemas.openxmlformats.org/officeDocument/2006/relationships/image" Target="../media/image181.svg"/><Relationship Id="rId4" Type="http://schemas.openxmlformats.org/officeDocument/2006/relationships/image" Target="../media/image1200.png"/><Relationship Id="rId9" Type="http://schemas.openxmlformats.org/officeDocument/2006/relationships/customXml" Target="../ink/ink4.xml"/><Relationship Id="rId14" Type="http://schemas.openxmlformats.org/officeDocument/2006/relationships/image" Target="../media/image1250.png"/><Relationship Id="rId22" Type="http://schemas.openxmlformats.org/officeDocument/2006/relationships/image" Target="../media/image1290.png"/><Relationship Id="rId27" Type="http://schemas.openxmlformats.org/officeDocument/2006/relationships/image" Target="../media/image123.png"/><Relationship Id="rId30" Type="http://schemas.openxmlformats.org/officeDocument/2006/relationships/image" Target="../media/image180.png"/><Relationship Id="rId35" Type="http://schemas.microsoft.com/office/2007/relationships/hdphoto" Target="../media/hdphoto13.wdp"/><Relationship Id="rId8" Type="http://schemas.openxmlformats.org/officeDocument/2006/relationships/image" Target="../media/image1220.png"/><Relationship Id="rId3" Type="http://schemas.openxmlformats.org/officeDocument/2006/relationships/customXml" Target="../ink/ink1.xml"/></Relationships>
</file>

<file path=ppt/slides/_rels/slide32.xml.rels><?xml version="1.0" encoding="UTF-8" standalone="yes"?>
<Relationships xmlns="http://schemas.openxmlformats.org/package/2006/relationships"><Relationship Id="rId8" Type="http://schemas.openxmlformats.org/officeDocument/2006/relationships/image" Target="../media/image191.svg"/><Relationship Id="rId13" Type="http://schemas.openxmlformats.org/officeDocument/2006/relationships/image" Target="../media/image196.jpg"/><Relationship Id="rId3" Type="http://schemas.openxmlformats.org/officeDocument/2006/relationships/image" Target="../media/image186.png"/><Relationship Id="rId7" Type="http://schemas.openxmlformats.org/officeDocument/2006/relationships/image" Target="../media/image190.png"/><Relationship Id="rId12" Type="http://schemas.openxmlformats.org/officeDocument/2006/relationships/image" Target="../media/image195.svg"/><Relationship Id="rId2" Type="http://schemas.openxmlformats.org/officeDocument/2006/relationships/notesSlide" Target="../notesSlides/notesSlide28.xml"/><Relationship Id="rId16" Type="http://schemas.openxmlformats.org/officeDocument/2006/relationships/image" Target="../media/image97.png"/><Relationship Id="rId1" Type="http://schemas.openxmlformats.org/officeDocument/2006/relationships/slideLayout" Target="../slideLayouts/slideLayout45.xml"/><Relationship Id="rId6" Type="http://schemas.openxmlformats.org/officeDocument/2006/relationships/image" Target="../media/image189.png"/><Relationship Id="rId11" Type="http://schemas.openxmlformats.org/officeDocument/2006/relationships/image" Target="../media/image194.png"/><Relationship Id="rId5" Type="http://schemas.openxmlformats.org/officeDocument/2006/relationships/image" Target="../media/image188.png"/><Relationship Id="rId15" Type="http://schemas.microsoft.com/office/2007/relationships/hdphoto" Target="../media/hdphoto14.wdp"/><Relationship Id="rId10" Type="http://schemas.openxmlformats.org/officeDocument/2006/relationships/image" Target="../media/image193.svg"/><Relationship Id="rId4" Type="http://schemas.openxmlformats.org/officeDocument/2006/relationships/image" Target="../media/image187.png"/><Relationship Id="rId9" Type="http://schemas.openxmlformats.org/officeDocument/2006/relationships/image" Target="../media/image192.png"/><Relationship Id="rId14" Type="http://schemas.openxmlformats.org/officeDocument/2006/relationships/image" Target="../media/image197.png"/></Relationships>
</file>

<file path=ppt/slides/_rels/slide3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hyperlink" Target="https://aka.ms/BecomingFrontierMS" TargetMode="Externa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29.xml"/><Relationship Id="rId1" Type="http://schemas.openxmlformats.org/officeDocument/2006/relationships/slideLayout" Target="../slideLayouts/slideLayout45.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34.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8.png"/><Relationship Id="rId7" Type="http://schemas.openxmlformats.org/officeDocument/2006/relationships/image" Target="../media/image201.png"/><Relationship Id="rId2" Type="http://schemas.openxmlformats.org/officeDocument/2006/relationships/notesSlide" Target="../notesSlides/notesSlide30.xml"/><Relationship Id="rId1" Type="http://schemas.openxmlformats.org/officeDocument/2006/relationships/slideLayout" Target="../slideLayouts/slideLayout54.xml"/><Relationship Id="rId6" Type="http://schemas.openxmlformats.org/officeDocument/2006/relationships/image" Target="../media/image200.png"/><Relationship Id="rId11" Type="http://schemas.openxmlformats.org/officeDocument/2006/relationships/image" Target="../media/image205.png"/><Relationship Id="rId5" Type="http://schemas.openxmlformats.org/officeDocument/2006/relationships/image" Target="../media/image199.png"/><Relationship Id="rId10" Type="http://schemas.openxmlformats.org/officeDocument/2006/relationships/image" Target="../media/image204.png"/><Relationship Id="rId4" Type="http://schemas.microsoft.com/office/2007/relationships/hdphoto" Target="../media/hdphoto15.wdp"/><Relationship Id="rId9" Type="http://schemas.openxmlformats.org/officeDocument/2006/relationships/image" Target="../media/image203.png"/></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5.xml"/><Relationship Id="rId4" Type="http://schemas.openxmlformats.org/officeDocument/2006/relationships/image" Target="../media/image206.png"/></Relationships>
</file>

<file path=ppt/slides/_rels/slide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79.png"/><Relationship Id="rId3" Type="http://schemas.openxmlformats.org/officeDocument/2006/relationships/image" Target="../media/image72.png"/><Relationship Id="rId7" Type="http://schemas.openxmlformats.org/officeDocument/2006/relationships/image" Target="../media/image74.png"/><Relationship Id="rId12"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microsoft.com/office/2007/relationships/hdphoto" Target="../media/hdphoto4.wdp"/><Relationship Id="rId11" Type="http://schemas.openxmlformats.org/officeDocument/2006/relationships/image" Target="../media/image77.png"/><Relationship Id="rId5" Type="http://schemas.openxmlformats.org/officeDocument/2006/relationships/image" Target="../media/image73.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microsoft.com/office/2007/relationships/hdphoto" Target="../media/hdphoto2.wdp"/><Relationship Id="rId5" Type="http://schemas.openxmlformats.org/officeDocument/2006/relationships/image" Target="../media/image62.png"/><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hyperlink" Target="https://aka.ms/PGEVideo" TargetMode="External"/><Relationship Id="rId3" Type="http://schemas.openxmlformats.org/officeDocument/2006/relationships/image" Target="../media/image81.png"/><Relationship Id="rId7" Type="http://schemas.openxmlformats.org/officeDocument/2006/relationships/image" Target="../media/image84.png"/><Relationship Id="rId12" Type="http://schemas.openxmlformats.org/officeDocument/2006/relationships/hyperlink" Target="https://aka.ms/PowerPlatform/PGE"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83.jpeg"/><Relationship Id="rId11" Type="http://schemas.microsoft.com/office/2007/relationships/hdphoto" Target="../media/hdphoto10.wdp"/><Relationship Id="rId5" Type="http://schemas.microsoft.com/office/2007/relationships/hdphoto" Target="../media/hdphoto8.wdp"/><Relationship Id="rId10" Type="http://schemas.openxmlformats.org/officeDocument/2006/relationships/image" Target="../media/image86.png"/><Relationship Id="rId4" Type="http://schemas.openxmlformats.org/officeDocument/2006/relationships/image" Target="../media/image82.png"/><Relationship Id="rId9" Type="http://schemas.openxmlformats.org/officeDocument/2006/relationships/image" Target="../media/image85.jpeg"/></Relationships>
</file>

<file path=ppt/slides/_rels/slide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4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088565E-FE6C-1875-E8F9-715984810762}"/>
              </a:ext>
            </a:extLst>
          </p:cNvPr>
          <p:cNvSpPr txBox="1">
            <a:spLocks/>
          </p:cNvSpPr>
          <p:nvPr/>
        </p:nvSpPr>
        <p:spPr>
          <a:xfrm>
            <a:off x="379708" y="2274974"/>
            <a:ext cx="9040462" cy="991240"/>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lvl="1" defTabSz="630263" fontAlgn="base">
              <a:spcBef>
                <a:spcPts val="1500"/>
              </a:spcBef>
              <a:buSzPct val="90000"/>
              <a:tabLst>
                <a:tab pos="1371655" algn="l"/>
              </a:tabLst>
              <a:defRPr/>
            </a:pPr>
            <a:r>
              <a:rPr lang="en-US" sz="6600" b="1" dirty="0">
                <a:ln w="3175">
                  <a:noFill/>
                </a:ln>
                <a:gradFill flip="none" rotWithShape="1">
                  <a:gsLst>
                    <a:gs pos="80000">
                      <a:srgbClr val="318581"/>
                    </a:gs>
                    <a:gs pos="0">
                      <a:srgbClr val="0A6BBA"/>
                    </a:gs>
                  </a:gsLst>
                  <a:path path="circle">
                    <a:fillToRect l="100000" t="100000"/>
                  </a:path>
                  <a:tileRect r="-100000" b="-100000"/>
                </a:gradFill>
                <a:latin typeface="Segoe UI Variable Display Semibold" pitchFamily="2" charset="0"/>
                <a:cs typeface="Segoe UI" pitchFamily="34" charset="0"/>
              </a:rPr>
              <a:t>Becoming</a:t>
            </a:r>
          </a:p>
        </p:txBody>
      </p:sp>
      <p:sp>
        <p:nvSpPr>
          <p:cNvPr id="2" name="TextBox 1">
            <a:extLst>
              <a:ext uri="{FF2B5EF4-FFF2-40B4-BE49-F238E27FC236}">
                <a16:creationId xmlns:a16="http://schemas.microsoft.com/office/drawing/2014/main" id="{C094B4F8-EBF0-BEA7-7D9D-2AC1D4A5AA1C}"/>
              </a:ext>
            </a:extLst>
          </p:cNvPr>
          <p:cNvSpPr txBox="1"/>
          <p:nvPr/>
        </p:nvSpPr>
        <p:spPr>
          <a:xfrm>
            <a:off x="379708" y="3132886"/>
            <a:ext cx="8709707" cy="1369606"/>
          </a:xfrm>
          <a:prstGeom prst="rect">
            <a:avLst/>
          </a:prstGeom>
          <a:noFill/>
        </p:spPr>
        <p:txBody>
          <a:bodyPr wrap="square">
            <a:spAutoFit/>
          </a:bodyPr>
          <a:lstStyle/>
          <a:p>
            <a:pPr marL="0" marR="0" lvl="1" indent="0" defTabSz="630263" fontAlgn="base">
              <a:lnSpc>
                <a:spcPct val="100000"/>
              </a:lnSpc>
              <a:spcBef>
                <a:spcPts val="1500"/>
              </a:spcBef>
              <a:spcAft>
                <a:spcPts val="0"/>
              </a:spcAft>
              <a:buClrTx/>
              <a:buSzPct val="90000"/>
              <a:buFontTx/>
              <a:buNone/>
              <a:tabLst>
                <a:tab pos="1371655" algn="l"/>
              </a:tabLst>
              <a:defRPr/>
            </a:pPr>
            <a:r>
              <a:rPr lang="en-US" sz="8300" b="1" dirty="0">
                <a:ln w="3175">
                  <a:noFill/>
                </a:ln>
                <a:gradFill flip="none" rotWithShape="1">
                  <a:gsLst>
                    <a:gs pos="80000">
                      <a:srgbClr val="318581"/>
                    </a:gs>
                    <a:gs pos="0">
                      <a:srgbClr val="0A6BBA"/>
                    </a:gs>
                  </a:gsLst>
                  <a:path path="circle">
                    <a:fillToRect l="100000" t="100000"/>
                  </a:path>
                  <a:tileRect r="-100000" b="-100000"/>
                </a:gradFill>
                <a:latin typeface="Segoe UI Variable Display Semibold" pitchFamily="2" charset="0"/>
                <a:cs typeface="Segoe UI" pitchFamily="34" charset="0"/>
              </a:rPr>
              <a:t>Frontier</a:t>
            </a:r>
          </a:p>
        </p:txBody>
      </p:sp>
      <p:pic>
        <p:nvPicPr>
          <p:cNvPr id="5" name="Picture 4" descr="AI-generated abstract image depicting &quot;Becoming Frontier&quot; ">
            <a:extLst>
              <a:ext uri="{FF2B5EF4-FFF2-40B4-BE49-F238E27FC236}">
                <a16:creationId xmlns:a16="http://schemas.microsoft.com/office/drawing/2014/main" id="{FD1BC6A3-6B19-8892-0E90-5E5B1602EA0B}"/>
              </a:ext>
            </a:extLst>
          </p:cNvPr>
          <p:cNvPicPr>
            <a:picLocks noChangeAspect="1"/>
          </p:cNvPicPr>
          <p:nvPr/>
        </p:nvPicPr>
        <p:blipFill>
          <a:blip r:embed="rId3">
            <a:duotone>
              <a:prstClr val="black"/>
              <a:schemeClr val="tx1">
                <a:tint val="45000"/>
                <a:satMod val="400000"/>
              </a:schemeClr>
            </a:duotone>
            <a:alphaModFix/>
            <a:extLst>
              <a:ext uri="{BEBA8EAE-BF5A-486C-A8C5-ECC9F3942E4B}">
                <a14:imgProps xmlns:a14="http://schemas.microsoft.com/office/drawing/2010/main">
                  <a14:imgLayer r:embed="rId4">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4275547" y="544119"/>
            <a:ext cx="8027494" cy="5769762"/>
          </a:xfrm>
          <a:prstGeom prst="rect">
            <a:avLst/>
          </a:prstGeom>
        </p:spPr>
      </p:pic>
      <p:sp>
        <p:nvSpPr>
          <p:cNvPr id="3" name="Title 2">
            <a:extLst>
              <a:ext uri="{FF2B5EF4-FFF2-40B4-BE49-F238E27FC236}">
                <a16:creationId xmlns:a16="http://schemas.microsoft.com/office/drawing/2014/main" id="{D50B73D3-3A19-18B4-D61C-A38C02760C6E}"/>
              </a:ext>
            </a:extLst>
          </p:cNvPr>
          <p:cNvSpPr>
            <a:spLocks noGrp="1"/>
          </p:cNvSpPr>
          <p:nvPr>
            <p:ph type="title" idx="4294967295"/>
          </p:nvPr>
        </p:nvSpPr>
        <p:spPr>
          <a:xfrm>
            <a:off x="1174750" y="-614363"/>
            <a:ext cx="11017250" cy="554038"/>
          </a:xfrm>
        </p:spPr>
        <p:txBody>
          <a:bodyPr vert="horz" wrap="square" lIns="0" tIns="0" rIns="0" bIns="0" rtlCol="0" anchor="b">
            <a:spAutoFit/>
          </a:bodyPr>
          <a:lstStyle/>
          <a:p>
            <a:r>
              <a:rPr lang="en-US">
                <a:solidFill>
                  <a:schemeClr val="bg1"/>
                </a:solidFill>
              </a:rPr>
              <a:t>Becoming Frontier</a:t>
            </a:r>
          </a:p>
        </p:txBody>
      </p:sp>
      <p:sp>
        <p:nvSpPr>
          <p:cNvPr id="11" name="TextBox 10">
            <a:extLst>
              <a:ext uri="{FF2B5EF4-FFF2-40B4-BE49-F238E27FC236}">
                <a16:creationId xmlns:a16="http://schemas.microsoft.com/office/drawing/2014/main" id="{5C4481A6-65D0-6CE4-1795-7CD9AB3D6A22}"/>
              </a:ext>
            </a:extLst>
          </p:cNvPr>
          <p:cNvSpPr txBox="1"/>
          <p:nvPr/>
        </p:nvSpPr>
        <p:spPr>
          <a:xfrm>
            <a:off x="379708" y="4843180"/>
            <a:ext cx="2392811" cy="307777"/>
          </a:xfrm>
          <a:prstGeom prst="rect">
            <a:avLst/>
          </a:prstGeom>
          <a:noFill/>
        </p:spPr>
        <p:txBody>
          <a:bodyPr wrap="square">
            <a:spAutoFit/>
          </a:bodyPr>
          <a:lstStyle/>
          <a:p>
            <a:pPr marL="0" marR="0" lvl="1" indent="0" defTabSz="630263" fontAlgn="base">
              <a:lnSpc>
                <a:spcPct val="100000"/>
              </a:lnSpc>
              <a:spcBef>
                <a:spcPts val="1500"/>
              </a:spcBef>
              <a:spcAft>
                <a:spcPts val="0"/>
              </a:spcAft>
              <a:buClrTx/>
              <a:buSzPct val="90000"/>
              <a:buFontTx/>
              <a:buNone/>
              <a:tabLst>
                <a:tab pos="1371655" algn="l"/>
              </a:tabLst>
              <a:defRPr/>
            </a:pPr>
            <a:r>
              <a:rPr lang="en-US" sz="1400" b="1" dirty="0">
                <a:ln w="3175">
                  <a:noFill/>
                </a:ln>
                <a:gradFill flip="none" rotWithShape="1">
                  <a:gsLst>
                    <a:gs pos="80000">
                      <a:srgbClr val="318581"/>
                    </a:gs>
                    <a:gs pos="0">
                      <a:srgbClr val="0A6BBA"/>
                    </a:gs>
                  </a:gsLst>
                  <a:path path="circle">
                    <a:fillToRect l="100000" t="100000"/>
                  </a:path>
                  <a:tileRect r="-100000" b="-100000"/>
                </a:gradFill>
                <a:latin typeface="Segoe UI Variable Display Semibold" pitchFamily="2" charset="0"/>
                <a:cs typeface="Segoe UI" pitchFamily="34" charset="0"/>
              </a:rPr>
              <a:t>2025.09.17 | Nick Fratello</a:t>
            </a:r>
          </a:p>
        </p:txBody>
      </p:sp>
    </p:spTree>
    <p:extLst>
      <p:ext uri="{BB962C8B-B14F-4D97-AF65-F5344CB8AC3E}">
        <p14:creationId xmlns:p14="http://schemas.microsoft.com/office/powerpoint/2010/main" val="23176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C77C0F3-64E0-C054-8788-A809E3593423}"/>
              </a:ext>
            </a:extLst>
          </p:cNvPr>
          <p:cNvSpPr/>
          <p:nvPr/>
        </p:nvSpPr>
        <p:spPr bwMode="auto">
          <a:xfrm>
            <a:off x="292100" y="292100"/>
            <a:ext cx="11607800" cy="6273800"/>
          </a:xfrm>
          <a:prstGeom prst="roundRect">
            <a:avLst>
              <a:gd name="adj" fmla="val 3184"/>
            </a:avLst>
          </a:prstGeom>
          <a:solidFill>
            <a:schemeClr val="tx1">
              <a:alpha val="8000"/>
            </a:schemeClr>
          </a:solidFill>
          <a:ln w="12700">
            <a:gradFill>
              <a:gsLst>
                <a:gs pos="0">
                  <a:schemeClr val="accent1"/>
                </a:gs>
                <a:gs pos="100000">
                  <a:schemeClr val="accent3"/>
                </a:gs>
              </a:gsLst>
              <a:lin ang="5400000" scaled="1"/>
            </a:gradFill>
            <a:headEnd type="none" w="med" len="med"/>
            <a:tailEnd type="none" w="med" len="med"/>
          </a:ln>
          <a:effectLst>
            <a:outerShdw blurRad="266700" sx="101000" sy="101000" algn="ctr" rotWithShape="0">
              <a:schemeClr val="tx1">
                <a:lumMod val="95000"/>
                <a:alpha val="5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pic>
        <p:nvPicPr>
          <p:cNvPr id="4" name="Picture 3" descr="video">
            <a:hlinkClick r:id="" action="ppaction://media"/>
            <a:extLst>
              <a:ext uri="{FF2B5EF4-FFF2-40B4-BE49-F238E27FC236}">
                <a16:creationId xmlns:a16="http://schemas.microsoft.com/office/drawing/2014/main" id="{F165CB22-CCEC-6414-9E45-E98C9C2563B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946" b="2946"/>
          <a:stretch/>
        </p:blipFill>
        <p:spPr>
          <a:xfrm>
            <a:off x="429260" y="429260"/>
            <a:ext cx="11333480" cy="5999480"/>
          </a:xfrm>
          <a:custGeom>
            <a:avLst/>
            <a:gdLst>
              <a:gd name="connsiteX0" fmla="*/ 117710 w 11333480"/>
              <a:gd name="connsiteY0" fmla="*/ 0 h 5999480"/>
              <a:gd name="connsiteX1" fmla="*/ 11215770 w 11333480"/>
              <a:gd name="connsiteY1" fmla="*/ 0 h 5999480"/>
              <a:gd name="connsiteX2" fmla="*/ 11333480 w 11333480"/>
              <a:gd name="connsiteY2" fmla="*/ 117710 h 5999480"/>
              <a:gd name="connsiteX3" fmla="*/ 11333480 w 11333480"/>
              <a:gd name="connsiteY3" fmla="*/ 5881770 h 5999480"/>
              <a:gd name="connsiteX4" fmla="*/ 11215770 w 11333480"/>
              <a:gd name="connsiteY4" fmla="*/ 5999480 h 5999480"/>
              <a:gd name="connsiteX5" fmla="*/ 117710 w 11333480"/>
              <a:gd name="connsiteY5" fmla="*/ 5999480 h 5999480"/>
              <a:gd name="connsiteX6" fmla="*/ 0 w 11333480"/>
              <a:gd name="connsiteY6" fmla="*/ 5881770 h 5999480"/>
              <a:gd name="connsiteX7" fmla="*/ 0 w 11333480"/>
              <a:gd name="connsiteY7" fmla="*/ 117710 h 5999480"/>
              <a:gd name="connsiteX8" fmla="*/ 117710 w 11333480"/>
              <a:gd name="connsiteY8" fmla="*/ 0 h 599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3480" h="5999480">
                <a:moveTo>
                  <a:pt x="117710" y="0"/>
                </a:moveTo>
                <a:lnTo>
                  <a:pt x="11215770" y="0"/>
                </a:lnTo>
                <a:cubicBezTo>
                  <a:pt x="11280779" y="0"/>
                  <a:pt x="11333480" y="52701"/>
                  <a:pt x="11333480" y="117710"/>
                </a:cubicBezTo>
                <a:lnTo>
                  <a:pt x="11333480" y="5881770"/>
                </a:lnTo>
                <a:cubicBezTo>
                  <a:pt x="11333480" y="5946779"/>
                  <a:pt x="11280779" y="5999480"/>
                  <a:pt x="11215770" y="5999480"/>
                </a:cubicBezTo>
                <a:lnTo>
                  <a:pt x="117710" y="5999480"/>
                </a:lnTo>
                <a:cubicBezTo>
                  <a:pt x="52701" y="5999480"/>
                  <a:pt x="0" y="5946779"/>
                  <a:pt x="0" y="5881770"/>
                </a:cubicBezTo>
                <a:lnTo>
                  <a:pt x="0" y="117710"/>
                </a:lnTo>
                <a:cubicBezTo>
                  <a:pt x="0" y="52701"/>
                  <a:pt x="52701" y="0"/>
                  <a:pt x="117710" y="0"/>
                </a:cubicBezTo>
                <a:close/>
              </a:path>
            </a:pathLst>
          </a:custGeom>
        </p:spPr>
      </p:pic>
    </p:spTree>
    <p:extLst>
      <p:ext uri="{BB962C8B-B14F-4D97-AF65-F5344CB8AC3E}">
        <p14:creationId xmlns:p14="http://schemas.microsoft.com/office/powerpoint/2010/main" val="245358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B3D1B-9BA6-E33F-0974-B4BBC7F3A3B2}"/>
            </a:ext>
          </a:extLst>
        </p:cNvPr>
        <p:cNvGrpSpPr/>
        <p:nvPr/>
      </p:nvGrpSpPr>
      <p:grpSpPr>
        <a:xfrm>
          <a:off x="0" y="0"/>
          <a:ext cx="0" cy="0"/>
          <a:chOff x="0" y="0"/>
          <a:chExt cx="0" cy="0"/>
        </a:xfrm>
      </p:grpSpPr>
      <p:pic>
        <p:nvPicPr>
          <p:cNvPr id="6" name="Picture 5" descr="A large cruise ship in the ocean&#10;&#10;AI-generated content may be incorrect.">
            <a:extLst>
              <a:ext uri="{FF2B5EF4-FFF2-40B4-BE49-F238E27FC236}">
                <a16:creationId xmlns:a16="http://schemas.microsoft.com/office/drawing/2014/main" id="{F8B2B793-6C91-4376-C535-42437337C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8" y="217056"/>
            <a:ext cx="7752155" cy="6089232"/>
          </a:xfrm>
          <a:prstGeom prst="rect">
            <a:avLst/>
          </a:prstGeom>
        </p:spPr>
      </p:pic>
      <p:sp>
        <p:nvSpPr>
          <p:cNvPr id="29" name="Rectangle 28">
            <a:extLst>
              <a:ext uri="{FF2B5EF4-FFF2-40B4-BE49-F238E27FC236}">
                <a16:creationId xmlns:a16="http://schemas.microsoft.com/office/drawing/2014/main" id="{3D188694-24A6-6270-8CBB-6D75F01988FF}"/>
              </a:ext>
            </a:extLst>
          </p:cNvPr>
          <p:cNvSpPr/>
          <p:nvPr/>
        </p:nvSpPr>
        <p:spPr>
          <a:xfrm>
            <a:off x="0" y="4470397"/>
            <a:ext cx="12192000" cy="2387603"/>
          </a:xfrm>
          <a:prstGeom prst="rect">
            <a:avLst/>
          </a:prstGeom>
          <a:gradFill>
            <a:gsLst>
              <a:gs pos="44000">
                <a:srgbClr val="4F5C81">
                  <a:lumMod val="79000"/>
                </a:srgbClr>
              </a:gs>
              <a:gs pos="22000">
                <a:srgbClr val="8590AA">
                  <a:alpha val="17000"/>
                </a:srgbClr>
              </a:gs>
              <a:gs pos="0">
                <a:schemeClr val="accent1">
                  <a:lumMod val="5000"/>
                  <a:lumOff val="95000"/>
                  <a:alpha val="0"/>
                </a:schemeClr>
              </a:gs>
              <a:gs pos="76000">
                <a:srgbClr val="192857"/>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3FE4A3BD-F76B-1A42-6F58-7A8AC3911A1F}"/>
              </a:ext>
            </a:extLst>
          </p:cNvPr>
          <p:cNvSpPr/>
          <p:nvPr/>
        </p:nvSpPr>
        <p:spPr>
          <a:xfrm rot="10800000">
            <a:off x="0" y="0"/>
            <a:ext cx="12192000" cy="2045830"/>
          </a:xfrm>
          <a:prstGeom prst="rect">
            <a:avLst/>
          </a:prstGeom>
          <a:gradFill>
            <a:gsLst>
              <a:gs pos="28000">
                <a:srgbClr val="4F5C81"/>
              </a:gs>
              <a:gs pos="7000">
                <a:srgbClr val="8590AA">
                  <a:alpha val="50000"/>
                </a:srgbClr>
              </a:gs>
              <a:gs pos="0">
                <a:schemeClr val="accent1">
                  <a:lumMod val="5000"/>
                  <a:lumOff val="95000"/>
                  <a:alpha val="0"/>
                </a:schemeClr>
              </a:gs>
              <a:gs pos="52000">
                <a:srgbClr val="192857"/>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Graphic 4">
            <a:extLst>
              <a:ext uri="{FF2B5EF4-FFF2-40B4-BE49-F238E27FC236}">
                <a16:creationId xmlns:a16="http://schemas.microsoft.com/office/drawing/2014/main" id="{0C5FB739-6950-AE35-E9D6-E8FD12A033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5343" y="411757"/>
            <a:ext cx="4145086" cy="813944"/>
          </a:xfrm>
          <a:prstGeom prst="rect">
            <a:avLst/>
          </a:prstGeom>
        </p:spPr>
      </p:pic>
      <p:pic>
        <p:nvPicPr>
          <p:cNvPr id="30" name="Picture 29" descr="A white text on a black background&#10;&#10;AI-generated content may be incorrect.">
            <a:extLst>
              <a:ext uri="{FF2B5EF4-FFF2-40B4-BE49-F238E27FC236}">
                <a16:creationId xmlns:a16="http://schemas.microsoft.com/office/drawing/2014/main" id="{554F1CC4-306B-14AF-12B2-A71867ED0D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3527" y="672471"/>
            <a:ext cx="1641281" cy="466437"/>
          </a:xfrm>
          <a:prstGeom prst="rect">
            <a:avLst/>
          </a:prstGeom>
        </p:spPr>
      </p:pic>
      <p:grpSp>
        <p:nvGrpSpPr>
          <p:cNvPr id="31" name="Group 30">
            <a:extLst>
              <a:ext uri="{FF2B5EF4-FFF2-40B4-BE49-F238E27FC236}">
                <a16:creationId xmlns:a16="http://schemas.microsoft.com/office/drawing/2014/main" id="{F14B5A9E-420C-EE8D-B02C-4D396D99BA89}"/>
              </a:ext>
            </a:extLst>
          </p:cNvPr>
          <p:cNvGrpSpPr/>
          <p:nvPr/>
        </p:nvGrpSpPr>
        <p:grpSpPr>
          <a:xfrm>
            <a:off x="9980510" y="617210"/>
            <a:ext cx="2028610" cy="584775"/>
            <a:chOff x="9948066" y="1423166"/>
            <a:chExt cx="2028610" cy="584775"/>
          </a:xfrm>
        </p:grpSpPr>
        <p:sp>
          <p:nvSpPr>
            <p:cNvPr id="33" name="TextBox 32">
              <a:extLst>
                <a:ext uri="{FF2B5EF4-FFF2-40B4-BE49-F238E27FC236}">
                  <a16:creationId xmlns:a16="http://schemas.microsoft.com/office/drawing/2014/main" id="{D02BD2CD-160E-A835-649E-13C725C3CA7E}"/>
                </a:ext>
              </a:extLst>
            </p:cNvPr>
            <p:cNvSpPr txBox="1"/>
            <p:nvPr/>
          </p:nvSpPr>
          <p:spPr>
            <a:xfrm>
              <a:off x="10476555" y="1423166"/>
              <a:ext cx="15001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Pro Semibold" panose="020B0702040504020203" pitchFamily="34" charset="0"/>
                  <a:ea typeface="+mn-ea"/>
                  <a:cs typeface="+mn-cs"/>
                </a:rPr>
                <a:t>Microsoft </a:t>
              </a:r>
              <a:br>
                <a:rPr kumimoji="0" lang="en-US" sz="1600" b="0" i="0" u="none" strike="noStrike" kern="1200" cap="none" spc="0" normalizeH="0" baseline="0" noProof="0" dirty="0">
                  <a:ln>
                    <a:noFill/>
                  </a:ln>
                  <a:solidFill>
                    <a:prstClr val="white"/>
                  </a:solidFill>
                  <a:effectLst/>
                  <a:uLnTx/>
                  <a:uFillTx/>
                  <a:latin typeface="Segoe Pro Semibold" panose="020B0702040504020203" pitchFamily="34" charset="0"/>
                  <a:ea typeface="+mn-ea"/>
                  <a:cs typeface="+mn-cs"/>
                </a:rPr>
              </a:br>
              <a:r>
                <a:rPr kumimoji="0" lang="en-US" sz="1600" b="0" i="0" u="none" strike="noStrike" kern="1200" cap="none" spc="0" normalizeH="0" baseline="0" noProof="0" dirty="0">
                  <a:ln>
                    <a:noFill/>
                  </a:ln>
                  <a:solidFill>
                    <a:prstClr val="white"/>
                  </a:solidFill>
                  <a:effectLst/>
                  <a:uLnTx/>
                  <a:uFillTx/>
                  <a:latin typeface="Segoe Pro Semibold" panose="020B0702040504020203" pitchFamily="34" charset="0"/>
                  <a:ea typeface="+mn-ea"/>
                  <a:cs typeface="+mn-cs"/>
                </a:rPr>
                <a:t>Copilot Studio</a:t>
              </a:r>
            </a:p>
          </p:txBody>
        </p:sp>
        <p:pic>
          <p:nvPicPr>
            <p:cNvPr id="32" name="Picture 31" descr="A blue and green logo&#10;&#10;AI-generated content may be incorrect.">
              <a:extLst>
                <a:ext uri="{FF2B5EF4-FFF2-40B4-BE49-F238E27FC236}">
                  <a16:creationId xmlns:a16="http://schemas.microsoft.com/office/drawing/2014/main" id="{B300C34E-A96F-7187-614A-6EF15831C6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8066" y="1484469"/>
              <a:ext cx="480897" cy="480897"/>
            </a:xfrm>
            <a:prstGeom prst="rect">
              <a:avLst/>
            </a:prstGeom>
          </p:spPr>
        </p:pic>
      </p:grpSp>
      <p:sp>
        <p:nvSpPr>
          <p:cNvPr id="35" name="Flowchart: Manual Operation 34">
            <a:extLst>
              <a:ext uri="{FF2B5EF4-FFF2-40B4-BE49-F238E27FC236}">
                <a16:creationId xmlns:a16="http://schemas.microsoft.com/office/drawing/2014/main" id="{1294F2D7-978D-E2B6-16D5-431F76157522}"/>
              </a:ext>
            </a:extLst>
          </p:cNvPr>
          <p:cNvSpPr/>
          <p:nvPr/>
        </p:nvSpPr>
        <p:spPr>
          <a:xfrm rot="5400000">
            <a:off x="4471615" y="3259803"/>
            <a:ext cx="4865967" cy="176971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4451"/>
              <a:gd name="connsiteY0" fmla="*/ 0 h 10102"/>
              <a:gd name="connsiteX1" fmla="*/ 14451 w 14451"/>
              <a:gd name="connsiteY1" fmla="*/ 102 h 10102"/>
              <a:gd name="connsiteX2" fmla="*/ 12451 w 14451"/>
              <a:gd name="connsiteY2" fmla="*/ 10102 h 10102"/>
              <a:gd name="connsiteX3" fmla="*/ 6451 w 14451"/>
              <a:gd name="connsiteY3" fmla="*/ 10102 h 10102"/>
              <a:gd name="connsiteX4" fmla="*/ 0 w 14451"/>
              <a:gd name="connsiteY4" fmla="*/ 0 h 10102"/>
              <a:gd name="connsiteX0" fmla="*/ 0 w 14451"/>
              <a:gd name="connsiteY0" fmla="*/ 0 h 14170"/>
              <a:gd name="connsiteX1" fmla="*/ 14451 w 14451"/>
              <a:gd name="connsiteY1" fmla="*/ 102 h 14170"/>
              <a:gd name="connsiteX2" fmla="*/ 12451 w 14451"/>
              <a:gd name="connsiteY2" fmla="*/ 10102 h 14170"/>
              <a:gd name="connsiteX3" fmla="*/ 8224 w 14451"/>
              <a:gd name="connsiteY3" fmla="*/ 14170 h 14170"/>
              <a:gd name="connsiteX4" fmla="*/ 0 w 14451"/>
              <a:gd name="connsiteY4" fmla="*/ 0 h 14170"/>
              <a:gd name="connsiteX0" fmla="*/ 0 w 14451"/>
              <a:gd name="connsiteY0" fmla="*/ 0 h 14170"/>
              <a:gd name="connsiteX1" fmla="*/ 14451 w 14451"/>
              <a:gd name="connsiteY1" fmla="*/ 102 h 14170"/>
              <a:gd name="connsiteX2" fmla="*/ 12715 w 14451"/>
              <a:gd name="connsiteY2" fmla="*/ 12746 h 14170"/>
              <a:gd name="connsiteX3" fmla="*/ 8224 w 14451"/>
              <a:gd name="connsiteY3" fmla="*/ 14170 h 14170"/>
              <a:gd name="connsiteX4" fmla="*/ 0 w 14451"/>
              <a:gd name="connsiteY4" fmla="*/ 0 h 14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51" h="14170">
                <a:moveTo>
                  <a:pt x="0" y="0"/>
                </a:moveTo>
                <a:lnTo>
                  <a:pt x="14451" y="102"/>
                </a:lnTo>
                <a:lnTo>
                  <a:pt x="12715" y="12746"/>
                </a:lnTo>
                <a:lnTo>
                  <a:pt x="8224" y="14170"/>
                </a:lnTo>
                <a:lnTo>
                  <a:pt x="0" y="0"/>
                </a:lnTo>
                <a:close/>
              </a:path>
            </a:pathLst>
          </a:custGeom>
          <a:solidFill>
            <a:srgbClr val="E46C24">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DD438CAC-1648-D33A-7764-95843BBA3C33}"/>
              </a:ext>
            </a:extLst>
          </p:cNvPr>
          <p:cNvPicPr>
            <a:picLocks noChangeAspect="1"/>
          </p:cNvPicPr>
          <p:nvPr/>
        </p:nvPicPr>
        <p:blipFill>
          <a:blip r:embed="rId7"/>
          <a:srcRect r="21544"/>
          <a:stretch>
            <a:fillRect/>
          </a:stretch>
        </p:blipFill>
        <p:spPr>
          <a:xfrm>
            <a:off x="3384789" y="3924300"/>
            <a:ext cx="4189008" cy="2869874"/>
          </a:xfrm>
          <a:prstGeom prst="roundRect">
            <a:avLst>
              <a:gd name="adj" fmla="val 9320"/>
            </a:avLst>
          </a:prstGeom>
          <a:effectLst>
            <a:softEdge rad="127000"/>
          </a:effectLst>
        </p:spPr>
      </p:pic>
      <p:grpSp>
        <p:nvGrpSpPr>
          <p:cNvPr id="34" name="Group 33">
            <a:extLst>
              <a:ext uri="{FF2B5EF4-FFF2-40B4-BE49-F238E27FC236}">
                <a16:creationId xmlns:a16="http://schemas.microsoft.com/office/drawing/2014/main" id="{AB13A925-D9F1-07D2-0BA9-5570B26BF9A6}"/>
              </a:ext>
            </a:extLst>
          </p:cNvPr>
          <p:cNvGrpSpPr/>
          <p:nvPr/>
        </p:nvGrpSpPr>
        <p:grpSpPr>
          <a:xfrm>
            <a:off x="7750794" y="1574067"/>
            <a:ext cx="4334344" cy="5121791"/>
            <a:chOff x="6607162" y="222667"/>
            <a:chExt cx="5477975" cy="6473192"/>
          </a:xfrm>
        </p:grpSpPr>
        <p:sp>
          <p:nvSpPr>
            <p:cNvPr id="8" name="Rectangle 7">
              <a:extLst>
                <a:ext uri="{FF2B5EF4-FFF2-40B4-BE49-F238E27FC236}">
                  <a16:creationId xmlns:a16="http://schemas.microsoft.com/office/drawing/2014/main" id="{840FCC6C-4CB0-1BFD-1358-B50E0CFE5FD7}"/>
                </a:ext>
              </a:extLst>
            </p:cNvPr>
            <p:cNvSpPr/>
            <p:nvPr/>
          </p:nvSpPr>
          <p:spPr>
            <a:xfrm>
              <a:off x="6618833" y="1057017"/>
              <a:ext cx="5466303" cy="5029242"/>
            </a:xfrm>
            <a:prstGeom prst="rect">
              <a:avLst/>
            </a:prstGeom>
            <a:solidFill>
              <a:srgbClr val="F7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Rectangle: Top Corners Rounded 8">
              <a:extLst>
                <a:ext uri="{FF2B5EF4-FFF2-40B4-BE49-F238E27FC236}">
                  <a16:creationId xmlns:a16="http://schemas.microsoft.com/office/drawing/2014/main" id="{9C36BAD1-1C76-CD7E-5DB1-E91FA2A19F58}"/>
                </a:ext>
              </a:extLst>
            </p:cNvPr>
            <p:cNvSpPr/>
            <p:nvPr/>
          </p:nvSpPr>
          <p:spPr>
            <a:xfrm>
              <a:off x="6618834" y="222668"/>
              <a:ext cx="5466303" cy="823965"/>
            </a:xfrm>
            <a:prstGeom prst="round2SameRect">
              <a:avLst/>
            </a:prstGeom>
            <a:solidFill>
              <a:srgbClr val="2C5E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0" name="Graphic 9">
              <a:extLst>
                <a:ext uri="{FF2B5EF4-FFF2-40B4-BE49-F238E27FC236}">
                  <a16:creationId xmlns:a16="http://schemas.microsoft.com/office/drawing/2014/main" id="{3E129E46-4337-9851-3BA9-BB6494F7730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93005" y="329850"/>
              <a:ext cx="609600" cy="609600"/>
            </a:xfrm>
            <a:prstGeom prst="rect">
              <a:avLst/>
            </a:prstGeom>
          </p:spPr>
        </p:pic>
        <p:sp>
          <p:nvSpPr>
            <p:cNvPr id="11" name="TextBox 10">
              <a:extLst>
                <a:ext uri="{FF2B5EF4-FFF2-40B4-BE49-F238E27FC236}">
                  <a16:creationId xmlns:a16="http://schemas.microsoft.com/office/drawing/2014/main" id="{034804CE-EF6A-E755-C165-DB3240247567}"/>
                </a:ext>
              </a:extLst>
            </p:cNvPr>
            <p:cNvSpPr txBox="1"/>
            <p:nvPr/>
          </p:nvSpPr>
          <p:spPr>
            <a:xfrm>
              <a:off x="7452847" y="449984"/>
              <a:ext cx="10852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Anna</a:t>
              </a:r>
            </a:p>
          </p:txBody>
        </p:sp>
        <p:pic>
          <p:nvPicPr>
            <p:cNvPr id="12" name="Graphic 11">
              <a:extLst>
                <a:ext uri="{FF2B5EF4-FFF2-40B4-BE49-F238E27FC236}">
                  <a16:creationId xmlns:a16="http://schemas.microsoft.com/office/drawing/2014/main" id="{32F1BB8D-ABAB-A457-515C-76176D91CBF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898108" y="504595"/>
              <a:ext cx="274320" cy="274320"/>
            </a:xfrm>
            <a:prstGeom prst="rect">
              <a:avLst/>
            </a:prstGeom>
          </p:spPr>
        </p:pic>
        <p:pic>
          <p:nvPicPr>
            <p:cNvPr id="13" name="Graphic 12">
              <a:extLst>
                <a:ext uri="{FF2B5EF4-FFF2-40B4-BE49-F238E27FC236}">
                  <a16:creationId xmlns:a16="http://schemas.microsoft.com/office/drawing/2014/main" id="{C07948E2-8864-5D7F-43A9-E9A7AF303BF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534998" y="504595"/>
              <a:ext cx="274320" cy="274320"/>
            </a:xfrm>
            <a:prstGeom prst="rect">
              <a:avLst/>
            </a:prstGeom>
          </p:spPr>
        </p:pic>
        <p:pic>
          <p:nvPicPr>
            <p:cNvPr id="14" name="Graphic 13">
              <a:extLst>
                <a:ext uri="{FF2B5EF4-FFF2-40B4-BE49-F238E27FC236}">
                  <a16:creationId xmlns:a16="http://schemas.microsoft.com/office/drawing/2014/main" id="{BA87C665-E00C-3645-FB71-97CCDD8DDC4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624328" y="510344"/>
              <a:ext cx="274320" cy="274320"/>
            </a:xfrm>
            <a:prstGeom prst="rect">
              <a:avLst/>
            </a:prstGeom>
          </p:spPr>
        </p:pic>
        <p:pic>
          <p:nvPicPr>
            <p:cNvPr id="15" name="Graphic 14">
              <a:extLst>
                <a:ext uri="{FF2B5EF4-FFF2-40B4-BE49-F238E27FC236}">
                  <a16:creationId xmlns:a16="http://schemas.microsoft.com/office/drawing/2014/main" id="{CEDE9AD3-1ED1-F2BE-7AC4-49CC93096E8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261218" y="520729"/>
              <a:ext cx="274320" cy="274320"/>
            </a:xfrm>
            <a:prstGeom prst="rect">
              <a:avLst/>
            </a:prstGeom>
          </p:spPr>
        </p:pic>
        <p:sp>
          <p:nvSpPr>
            <p:cNvPr id="17" name="Rectangle: Top Corners Rounded 16">
              <a:extLst>
                <a:ext uri="{FF2B5EF4-FFF2-40B4-BE49-F238E27FC236}">
                  <a16:creationId xmlns:a16="http://schemas.microsoft.com/office/drawing/2014/main" id="{30F25B61-D9AC-1A23-B809-A45C9E0E0390}"/>
                </a:ext>
              </a:extLst>
            </p:cNvPr>
            <p:cNvSpPr/>
            <p:nvPr/>
          </p:nvSpPr>
          <p:spPr>
            <a:xfrm flipV="1">
              <a:off x="6618830" y="6086259"/>
              <a:ext cx="5466303" cy="609600"/>
            </a:xfrm>
            <a:prstGeom prst="round2SameRect">
              <a:avLst/>
            </a:prstGeom>
            <a:solidFill>
              <a:srgbClr val="2C5E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Rectangle: Rounded Corners 17">
              <a:extLst>
                <a:ext uri="{FF2B5EF4-FFF2-40B4-BE49-F238E27FC236}">
                  <a16:creationId xmlns:a16="http://schemas.microsoft.com/office/drawing/2014/main" id="{69342079-86D5-BC03-0181-F9FED1501F4A}"/>
                </a:ext>
              </a:extLst>
            </p:cNvPr>
            <p:cNvSpPr/>
            <p:nvPr/>
          </p:nvSpPr>
          <p:spPr>
            <a:xfrm>
              <a:off x="6863387" y="6203500"/>
              <a:ext cx="4934757" cy="3479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Ask me a Question …</a:t>
              </a:r>
            </a:p>
          </p:txBody>
        </p:sp>
        <p:pic>
          <p:nvPicPr>
            <p:cNvPr id="19" name="Graphic 18">
              <a:extLst>
                <a:ext uri="{FF2B5EF4-FFF2-40B4-BE49-F238E27FC236}">
                  <a16:creationId xmlns:a16="http://schemas.microsoft.com/office/drawing/2014/main" id="{25706ED6-493A-D7CD-E958-C6BD87268F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41832" y="1150054"/>
              <a:ext cx="609600" cy="609600"/>
            </a:xfrm>
            <a:prstGeom prst="rect">
              <a:avLst/>
            </a:prstGeom>
          </p:spPr>
        </p:pic>
        <p:sp>
          <p:nvSpPr>
            <p:cNvPr id="20" name="TextBox 19">
              <a:extLst>
                <a:ext uri="{FF2B5EF4-FFF2-40B4-BE49-F238E27FC236}">
                  <a16:creationId xmlns:a16="http://schemas.microsoft.com/office/drawing/2014/main" id="{3E3C5644-43AC-FF72-F849-40D53665F440}"/>
                </a:ext>
              </a:extLst>
            </p:cNvPr>
            <p:cNvSpPr txBox="1"/>
            <p:nvPr/>
          </p:nvSpPr>
          <p:spPr>
            <a:xfrm>
              <a:off x="6793190" y="1777332"/>
              <a:ext cx="5004955" cy="739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Hello! I’m Anna, your Digital Concierge. </a:t>
              </a:r>
              <a:b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How can  help you?</a:t>
              </a:r>
            </a:p>
          </p:txBody>
        </p:sp>
        <p:sp>
          <p:nvSpPr>
            <p:cNvPr id="21" name="Rectangle: Rounded Corners 20">
              <a:extLst>
                <a:ext uri="{FF2B5EF4-FFF2-40B4-BE49-F238E27FC236}">
                  <a16:creationId xmlns:a16="http://schemas.microsoft.com/office/drawing/2014/main" id="{41835A11-283A-9E6C-2DFC-0F234138BAE1}"/>
                </a:ext>
              </a:extLst>
            </p:cNvPr>
            <p:cNvSpPr/>
            <p:nvPr/>
          </p:nvSpPr>
          <p:spPr>
            <a:xfrm>
              <a:off x="7150886" y="2620368"/>
              <a:ext cx="1841783" cy="370079"/>
            </a:xfrm>
            <a:prstGeom prst="roundRect">
              <a:avLst>
                <a:gd name="adj" fmla="val 50000"/>
              </a:avLst>
            </a:prstGeom>
            <a:solidFill>
              <a:srgbClr val="2C5E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Cruise Agent</a:t>
              </a:r>
            </a:p>
          </p:txBody>
        </p:sp>
        <p:sp>
          <p:nvSpPr>
            <p:cNvPr id="22" name="Rectangle: Diagonal Corners Rounded 32">
              <a:extLst>
                <a:ext uri="{FF2B5EF4-FFF2-40B4-BE49-F238E27FC236}">
                  <a16:creationId xmlns:a16="http://schemas.microsoft.com/office/drawing/2014/main" id="{A486B419-9179-7898-9BA0-A1E80AFE60E7}"/>
                </a:ext>
              </a:extLst>
            </p:cNvPr>
            <p:cNvSpPr/>
            <p:nvPr/>
          </p:nvSpPr>
          <p:spPr>
            <a:xfrm>
              <a:off x="6756225" y="4486319"/>
              <a:ext cx="4778773" cy="784461"/>
            </a:xfrm>
            <a:custGeom>
              <a:avLst/>
              <a:gdLst>
                <a:gd name="connsiteX0" fmla="*/ 57295 w 1268819"/>
                <a:gd name="connsiteY0" fmla="*/ 0 h 343765"/>
                <a:gd name="connsiteX1" fmla="*/ 1220266 w 1268819"/>
                <a:gd name="connsiteY1" fmla="*/ 0 h 343765"/>
                <a:gd name="connsiteX2" fmla="*/ 1268819 w 1268819"/>
                <a:gd name="connsiteY2" fmla="*/ 48553 h 343765"/>
                <a:gd name="connsiteX3" fmla="*/ 1268819 w 1268819"/>
                <a:gd name="connsiteY3" fmla="*/ 286470 h 343765"/>
                <a:gd name="connsiteX4" fmla="*/ 1211524 w 1268819"/>
                <a:gd name="connsiteY4" fmla="*/ 343765 h 343765"/>
                <a:gd name="connsiteX5" fmla="*/ 48553 w 1268819"/>
                <a:gd name="connsiteY5" fmla="*/ 343765 h 343765"/>
                <a:gd name="connsiteX6" fmla="*/ 0 w 1268819"/>
                <a:gd name="connsiteY6" fmla="*/ 295212 h 343765"/>
                <a:gd name="connsiteX7" fmla="*/ 0 w 1268819"/>
                <a:gd name="connsiteY7" fmla="*/ 57295 h 343765"/>
                <a:gd name="connsiteX8" fmla="*/ 57295 w 1268819"/>
                <a:gd name="connsiteY8" fmla="*/ 0 h 343765"/>
                <a:gd name="connsiteX0" fmla="*/ 57295 w 1271200"/>
                <a:gd name="connsiteY0" fmla="*/ 1530 h 345295"/>
                <a:gd name="connsiteX1" fmla="*/ 1220266 w 1271200"/>
                <a:gd name="connsiteY1" fmla="*/ 1530 h 345295"/>
                <a:gd name="connsiteX2" fmla="*/ 1271200 w 1271200"/>
                <a:gd name="connsiteY2" fmla="*/ 19127 h 345295"/>
                <a:gd name="connsiteX3" fmla="*/ 1268819 w 1271200"/>
                <a:gd name="connsiteY3" fmla="*/ 288000 h 345295"/>
                <a:gd name="connsiteX4" fmla="*/ 1211524 w 1271200"/>
                <a:gd name="connsiteY4" fmla="*/ 345295 h 345295"/>
                <a:gd name="connsiteX5" fmla="*/ 48553 w 1271200"/>
                <a:gd name="connsiteY5" fmla="*/ 345295 h 345295"/>
                <a:gd name="connsiteX6" fmla="*/ 0 w 1271200"/>
                <a:gd name="connsiteY6" fmla="*/ 296742 h 345295"/>
                <a:gd name="connsiteX7" fmla="*/ 0 w 1271200"/>
                <a:gd name="connsiteY7" fmla="*/ 58825 h 345295"/>
                <a:gd name="connsiteX8" fmla="*/ 57295 w 1271200"/>
                <a:gd name="connsiteY8" fmla="*/ 1530 h 34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1200" h="345295">
                  <a:moveTo>
                    <a:pt x="57295" y="1530"/>
                  </a:moveTo>
                  <a:lnTo>
                    <a:pt x="1220266" y="1530"/>
                  </a:lnTo>
                  <a:cubicBezTo>
                    <a:pt x="1247081" y="1530"/>
                    <a:pt x="1271200" y="-7688"/>
                    <a:pt x="1271200" y="19127"/>
                  </a:cubicBezTo>
                  <a:cubicBezTo>
                    <a:pt x="1271200" y="98433"/>
                    <a:pt x="1268819" y="208694"/>
                    <a:pt x="1268819" y="288000"/>
                  </a:cubicBezTo>
                  <a:cubicBezTo>
                    <a:pt x="1268819" y="319643"/>
                    <a:pt x="1243167" y="345295"/>
                    <a:pt x="1211524" y="345295"/>
                  </a:cubicBezTo>
                  <a:lnTo>
                    <a:pt x="48553" y="345295"/>
                  </a:lnTo>
                  <a:cubicBezTo>
                    <a:pt x="21738" y="345295"/>
                    <a:pt x="0" y="323557"/>
                    <a:pt x="0" y="296742"/>
                  </a:cubicBezTo>
                  <a:lnTo>
                    <a:pt x="0" y="58825"/>
                  </a:lnTo>
                  <a:cubicBezTo>
                    <a:pt x="0" y="27182"/>
                    <a:pt x="25652" y="1530"/>
                    <a:pt x="57295" y="1530"/>
                  </a:cubicBezTo>
                  <a:close/>
                </a:path>
              </a:pathLst>
            </a:custGeom>
            <a:solidFill>
              <a:schemeClr val="bg1"/>
            </a:solidFill>
            <a:ln w="3175">
              <a:solidFill>
                <a:srgbClr val="2C5E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I am looking to book a cruise for my family of 4. Preferably 7 days and departing from Miami.</a:t>
              </a:r>
            </a:p>
          </p:txBody>
        </p:sp>
        <p:pic>
          <p:nvPicPr>
            <p:cNvPr id="23" name="Graphic 22">
              <a:extLst>
                <a:ext uri="{FF2B5EF4-FFF2-40B4-BE49-F238E27FC236}">
                  <a16:creationId xmlns:a16="http://schemas.microsoft.com/office/drawing/2014/main" id="{B1FA10E8-DE76-F884-84DF-E021A8144E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67299" y="3578764"/>
              <a:ext cx="385896" cy="385896"/>
            </a:xfrm>
            <a:prstGeom prst="rect">
              <a:avLst/>
            </a:prstGeom>
          </p:spPr>
        </p:pic>
        <p:sp>
          <p:nvSpPr>
            <p:cNvPr id="24" name="Rectangle: Diagonal Corners Rounded 32">
              <a:extLst>
                <a:ext uri="{FF2B5EF4-FFF2-40B4-BE49-F238E27FC236}">
                  <a16:creationId xmlns:a16="http://schemas.microsoft.com/office/drawing/2014/main" id="{5147B6D1-35C3-36F6-8E66-2536B9540828}"/>
                </a:ext>
              </a:extLst>
            </p:cNvPr>
            <p:cNvSpPr/>
            <p:nvPr/>
          </p:nvSpPr>
          <p:spPr>
            <a:xfrm flipH="1">
              <a:off x="7185058" y="3771712"/>
              <a:ext cx="4027735" cy="370079"/>
            </a:xfrm>
            <a:custGeom>
              <a:avLst/>
              <a:gdLst>
                <a:gd name="connsiteX0" fmla="*/ 57295 w 1268819"/>
                <a:gd name="connsiteY0" fmla="*/ 0 h 343765"/>
                <a:gd name="connsiteX1" fmla="*/ 1220266 w 1268819"/>
                <a:gd name="connsiteY1" fmla="*/ 0 h 343765"/>
                <a:gd name="connsiteX2" fmla="*/ 1268819 w 1268819"/>
                <a:gd name="connsiteY2" fmla="*/ 48553 h 343765"/>
                <a:gd name="connsiteX3" fmla="*/ 1268819 w 1268819"/>
                <a:gd name="connsiteY3" fmla="*/ 286470 h 343765"/>
                <a:gd name="connsiteX4" fmla="*/ 1211524 w 1268819"/>
                <a:gd name="connsiteY4" fmla="*/ 343765 h 343765"/>
                <a:gd name="connsiteX5" fmla="*/ 48553 w 1268819"/>
                <a:gd name="connsiteY5" fmla="*/ 343765 h 343765"/>
                <a:gd name="connsiteX6" fmla="*/ 0 w 1268819"/>
                <a:gd name="connsiteY6" fmla="*/ 295212 h 343765"/>
                <a:gd name="connsiteX7" fmla="*/ 0 w 1268819"/>
                <a:gd name="connsiteY7" fmla="*/ 57295 h 343765"/>
                <a:gd name="connsiteX8" fmla="*/ 57295 w 1268819"/>
                <a:gd name="connsiteY8" fmla="*/ 0 h 343765"/>
                <a:gd name="connsiteX0" fmla="*/ 57295 w 1271200"/>
                <a:gd name="connsiteY0" fmla="*/ 1530 h 345295"/>
                <a:gd name="connsiteX1" fmla="*/ 1220266 w 1271200"/>
                <a:gd name="connsiteY1" fmla="*/ 1530 h 345295"/>
                <a:gd name="connsiteX2" fmla="*/ 1271200 w 1271200"/>
                <a:gd name="connsiteY2" fmla="*/ 19127 h 345295"/>
                <a:gd name="connsiteX3" fmla="*/ 1268819 w 1271200"/>
                <a:gd name="connsiteY3" fmla="*/ 288000 h 345295"/>
                <a:gd name="connsiteX4" fmla="*/ 1211524 w 1271200"/>
                <a:gd name="connsiteY4" fmla="*/ 345295 h 345295"/>
                <a:gd name="connsiteX5" fmla="*/ 48553 w 1271200"/>
                <a:gd name="connsiteY5" fmla="*/ 345295 h 345295"/>
                <a:gd name="connsiteX6" fmla="*/ 0 w 1271200"/>
                <a:gd name="connsiteY6" fmla="*/ 296742 h 345295"/>
                <a:gd name="connsiteX7" fmla="*/ 0 w 1271200"/>
                <a:gd name="connsiteY7" fmla="*/ 58825 h 345295"/>
                <a:gd name="connsiteX8" fmla="*/ 57295 w 1271200"/>
                <a:gd name="connsiteY8" fmla="*/ 1530 h 34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1200" h="345295">
                  <a:moveTo>
                    <a:pt x="57295" y="1530"/>
                  </a:moveTo>
                  <a:lnTo>
                    <a:pt x="1220266" y="1530"/>
                  </a:lnTo>
                  <a:cubicBezTo>
                    <a:pt x="1247081" y="1530"/>
                    <a:pt x="1271200" y="-7688"/>
                    <a:pt x="1271200" y="19127"/>
                  </a:cubicBezTo>
                  <a:cubicBezTo>
                    <a:pt x="1271200" y="98433"/>
                    <a:pt x="1268819" y="208694"/>
                    <a:pt x="1268819" y="288000"/>
                  </a:cubicBezTo>
                  <a:cubicBezTo>
                    <a:pt x="1268819" y="319643"/>
                    <a:pt x="1243167" y="345295"/>
                    <a:pt x="1211524" y="345295"/>
                  </a:cubicBezTo>
                  <a:lnTo>
                    <a:pt x="48553" y="345295"/>
                  </a:lnTo>
                  <a:cubicBezTo>
                    <a:pt x="21738" y="345295"/>
                    <a:pt x="0" y="323557"/>
                    <a:pt x="0" y="296742"/>
                  </a:cubicBezTo>
                  <a:lnTo>
                    <a:pt x="0" y="58825"/>
                  </a:lnTo>
                  <a:cubicBezTo>
                    <a:pt x="0" y="27182"/>
                    <a:pt x="25652" y="1530"/>
                    <a:pt x="57295" y="1530"/>
                  </a:cubicBezTo>
                  <a:close/>
                </a:path>
              </a:pathLst>
            </a:custGeom>
            <a:solidFill>
              <a:srgbClr val="2C5E93"/>
            </a:solidFill>
            <a:ln w="3175">
              <a:solidFill>
                <a:srgbClr val="2C5E9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How can we help you today?</a:t>
              </a:r>
            </a:p>
          </p:txBody>
        </p:sp>
        <p:sp>
          <p:nvSpPr>
            <p:cNvPr id="25" name="Rectangle: Rounded Corners 24">
              <a:extLst>
                <a:ext uri="{FF2B5EF4-FFF2-40B4-BE49-F238E27FC236}">
                  <a16:creationId xmlns:a16="http://schemas.microsoft.com/office/drawing/2014/main" id="{2C2C9BA6-D7B8-500A-E794-A417EA2A6250}"/>
                </a:ext>
              </a:extLst>
            </p:cNvPr>
            <p:cNvSpPr/>
            <p:nvPr/>
          </p:nvSpPr>
          <p:spPr>
            <a:xfrm>
              <a:off x="6607162" y="222667"/>
              <a:ext cx="5466302" cy="6473191"/>
            </a:xfrm>
            <a:prstGeom prst="roundRect">
              <a:avLst>
                <a:gd name="adj" fmla="val 1715"/>
              </a:avLst>
            </a:prstGeom>
            <a:noFill/>
            <a:ln w="38100">
              <a:solidFill>
                <a:srgbClr val="E46C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Rounded Corners 25">
              <a:extLst>
                <a:ext uri="{FF2B5EF4-FFF2-40B4-BE49-F238E27FC236}">
                  <a16:creationId xmlns:a16="http://schemas.microsoft.com/office/drawing/2014/main" id="{2C144C15-7439-FE1F-E284-711A0C9A37A8}"/>
                </a:ext>
              </a:extLst>
            </p:cNvPr>
            <p:cNvSpPr/>
            <p:nvPr/>
          </p:nvSpPr>
          <p:spPr>
            <a:xfrm>
              <a:off x="9145746" y="2604449"/>
              <a:ext cx="2268522" cy="370079"/>
            </a:xfrm>
            <a:prstGeom prst="roundRect">
              <a:avLst>
                <a:gd name="adj" fmla="val 50000"/>
              </a:avLst>
            </a:prstGeom>
            <a:solidFill>
              <a:srgbClr val="2C5E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Onboarding Assistant</a:t>
              </a:r>
            </a:p>
          </p:txBody>
        </p:sp>
        <p:sp>
          <p:nvSpPr>
            <p:cNvPr id="27" name="Rectangle: Rounded Corners 26">
              <a:extLst>
                <a:ext uri="{FF2B5EF4-FFF2-40B4-BE49-F238E27FC236}">
                  <a16:creationId xmlns:a16="http://schemas.microsoft.com/office/drawing/2014/main" id="{2F3BF03B-FD9C-1E76-FB61-ACAE153EB9D2}"/>
                </a:ext>
              </a:extLst>
            </p:cNvPr>
            <p:cNvSpPr/>
            <p:nvPr/>
          </p:nvSpPr>
          <p:spPr>
            <a:xfrm>
              <a:off x="7162557" y="3054567"/>
              <a:ext cx="1841783" cy="370079"/>
            </a:xfrm>
            <a:prstGeom prst="roundRect">
              <a:avLst>
                <a:gd name="adj" fmla="val 50000"/>
              </a:avLst>
            </a:prstGeom>
            <a:solidFill>
              <a:srgbClr val="2C5E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FAQ Concierge</a:t>
              </a:r>
            </a:p>
          </p:txBody>
        </p:sp>
        <p:sp>
          <p:nvSpPr>
            <p:cNvPr id="28" name="Rectangle: Rounded Corners 27">
              <a:extLst>
                <a:ext uri="{FF2B5EF4-FFF2-40B4-BE49-F238E27FC236}">
                  <a16:creationId xmlns:a16="http://schemas.microsoft.com/office/drawing/2014/main" id="{A29A4D27-BAE8-05E4-0AE8-109DE3D6B678}"/>
                </a:ext>
              </a:extLst>
            </p:cNvPr>
            <p:cNvSpPr/>
            <p:nvPr/>
          </p:nvSpPr>
          <p:spPr>
            <a:xfrm>
              <a:off x="9145746" y="3070486"/>
              <a:ext cx="2268522" cy="370079"/>
            </a:xfrm>
            <a:prstGeom prst="roundRect">
              <a:avLst>
                <a:gd name="adj" fmla="val 50000"/>
              </a:avLst>
            </a:prstGeom>
            <a:solidFill>
              <a:srgbClr val="2C5E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Travel Advisor</a:t>
              </a:r>
            </a:p>
          </p:txBody>
        </p:sp>
        <p:pic>
          <p:nvPicPr>
            <p:cNvPr id="16" name="Graphic 15">
              <a:extLst>
                <a:ext uri="{FF2B5EF4-FFF2-40B4-BE49-F238E27FC236}">
                  <a16:creationId xmlns:a16="http://schemas.microsoft.com/office/drawing/2014/main" id="{B479E0BC-9A29-ED5B-29D9-A3151BDC181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414268" y="4933501"/>
              <a:ext cx="457200" cy="457200"/>
            </a:xfrm>
            <a:prstGeom prst="rect">
              <a:avLst/>
            </a:prstGeom>
          </p:spPr>
        </p:pic>
      </p:grpSp>
      <p:graphicFrame>
        <p:nvGraphicFramePr>
          <p:cNvPr id="37" name="Table 36">
            <a:extLst>
              <a:ext uri="{FF2B5EF4-FFF2-40B4-BE49-F238E27FC236}">
                <a16:creationId xmlns:a16="http://schemas.microsoft.com/office/drawing/2014/main" id="{0E25CB65-3C79-7684-0514-965042BD7C6A}"/>
              </a:ext>
            </a:extLst>
          </p:cNvPr>
          <p:cNvGraphicFramePr>
            <a:graphicFrameLocks noGrp="1"/>
          </p:cNvGraphicFramePr>
          <p:nvPr/>
        </p:nvGraphicFramePr>
        <p:xfrm>
          <a:off x="357611" y="5374187"/>
          <a:ext cx="4245716" cy="1310640"/>
        </p:xfrm>
        <a:graphic>
          <a:graphicData uri="http://schemas.openxmlformats.org/drawingml/2006/table">
            <a:tbl>
              <a:tblPr firstRow="1" bandRow="1">
                <a:tableStyleId>{5C22544A-7EE6-4342-B048-85BDC9FD1C3A}</a:tableStyleId>
              </a:tblPr>
              <a:tblGrid>
                <a:gridCol w="4245716">
                  <a:extLst>
                    <a:ext uri="{9D8B030D-6E8A-4147-A177-3AD203B41FA5}">
                      <a16:colId xmlns:a16="http://schemas.microsoft.com/office/drawing/2014/main" val="3299959235"/>
                    </a:ext>
                  </a:extLst>
                </a:gridCol>
              </a:tblGrid>
              <a:tr h="1039214">
                <a:tc>
                  <a:txBody>
                    <a:bodyPr/>
                    <a:lstStyle/>
                    <a:p>
                      <a:r>
                        <a:rPr lang="en-US" sz="1600" b="1" i="1" kern="1200" dirty="0">
                          <a:solidFill>
                            <a:schemeClr val="lt1"/>
                          </a:solidFill>
                          <a:effectLst/>
                          <a:latin typeface="+mn-lt"/>
                          <a:ea typeface="+mn-ea"/>
                          <a:cs typeface="+mn-cs"/>
                        </a:rPr>
                        <a:t>"With </a:t>
                      </a:r>
                      <a:r>
                        <a:rPr lang="en-US" sz="1600" b="1" i="1" kern="1200" dirty="0">
                          <a:solidFill>
                            <a:schemeClr val="lt1"/>
                          </a:solidFill>
                          <a:effectLst/>
                          <a:highlight>
                            <a:srgbClr val="E46C24"/>
                          </a:highlight>
                          <a:latin typeface="+mn-lt"/>
                          <a:ea typeface="+mn-ea"/>
                          <a:cs typeface="+mn-cs"/>
                        </a:rPr>
                        <a:t>Microsoft Copilot Studio</a:t>
                      </a:r>
                      <a:r>
                        <a:rPr lang="en-US" sz="1600" b="1" i="1" kern="1200" dirty="0">
                          <a:solidFill>
                            <a:schemeClr val="lt1"/>
                          </a:solidFill>
                          <a:effectLst/>
                          <a:latin typeface="+mn-lt"/>
                          <a:ea typeface="+mn-ea"/>
                          <a:cs typeface="+mn-cs"/>
                        </a:rPr>
                        <a:t>, we have an effective platform for delivering the benefits of generative AI to our customers, providing them with </a:t>
                      </a:r>
                      <a:r>
                        <a:rPr lang="en-US" sz="1600" b="1" i="1" kern="1200" dirty="0">
                          <a:solidFill>
                            <a:schemeClr val="lt1"/>
                          </a:solidFill>
                          <a:effectLst/>
                          <a:highlight>
                            <a:srgbClr val="E46C24"/>
                          </a:highlight>
                          <a:latin typeface="+mn-lt"/>
                          <a:ea typeface="+mn-ea"/>
                          <a:cs typeface="+mn-cs"/>
                        </a:rPr>
                        <a:t>faster service and an even better overall cruise experience</a:t>
                      </a:r>
                      <a:r>
                        <a:rPr lang="en-US" sz="1600" b="1" i="1" kern="1200" dirty="0">
                          <a:solidFill>
                            <a:schemeClr val="lt1"/>
                          </a:solidFill>
                          <a:effectLst/>
                          <a:latin typeface="+mn-lt"/>
                          <a:ea typeface="+mn-ea"/>
                          <a:cs typeface="+mn-cs"/>
                        </a:rPr>
                        <a:t>.” </a:t>
                      </a:r>
                      <a:r>
                        <a:rPr lang="en-US" sz="1000" b="1" i="1" kern="1200" dirty="0">
                          <a:solidFill>
                            <a:schemeClr val="bg1"/>
                          </a:solidFill>
                          <a:effectLst/>
                          <a:latin typeface="+mn-lt"/>
                          <a:ea typeface="+mn-ea"/>
                          <a:cs typeface="+mn-cs"/>
                        </a:rPr>
                        <a:t>(</a:t>
                      </a:r>
                      <a:r>
                        <a:rPr lang="en-US" sz="1000" b="1" i="1" kern="1200" dirty="0">
                          <a:solidFill>
                            <a:schemeClr val="bg1"/>
                          </a:solidFill>
                          <a:effectLst/>
                          <a:latin typeface="+mn-lt"/>
                          <a:ea typeface="+mn-ea"/>
                          <a:cs typeface="+mn-cs"/>
                          <a:hlinkClick r:id="rId20">
                            <a:extLst>
                              <a:ext uri="{A12FA001-AC4F-418D-AE19-62706E023703}">
                                <ahyp:hlinkClr xmlns:ahyp="http://schemas.microsoft.com/office/drawing/2018/hyperlinkcolor" val="tx"/>
                              </a:ext>
                            </a:extLst>
                          </a:hlinkClick>
                        </a:rPr>
                        <a:t>Details</a:t>
                      </a:r>
                      <a:r>
                        <a:rPr lang="en-US" sz="1000" b="1" i="1" kern="1200" dirty="0">
                          <a:solidFill>
                            <a:schemeClr val="bg1"/>
                          </a:solidFill>
                          <a:effectLst/>
                          <a:latin typeface="+mn-lt"/>
                          <a:ea typeface="+mn-ea"/>
                          <a:cs typeface="+mn-cs"/>
                        </a:rPr>
                        <a:t>)</a:t>
                      </a:r>
                      <a:endParaRPr lang="en-US" sz="1600" b="1" kern="1200" dirty="0">
                        <a:solidFill>
                          <a:schemeClr val="bg1"/>
                        </a:solidFill>
                        <a:effectLst/>
                        <a:latin typeface="+mn-lt"/>
                        <a:ea typeface="+mn-ea"/>
                        <a:cs typeface="+mn-cs"/>
                      </a:endParaRPr>
                    </a:p>
                  </a:txBody>
                  <a:tcPr anchor="ctr">
                    <a:lnL w="57150" cap="flat" cmpd="sng" algn="ctr">
                      <a:solidFill>
                        <a:srgbClr val="E46C24"/>
                      </a:solidFill>
                      <a:prstDash val="solid"/>
                      <a:round/>
                      <a:headEnd type="none" w="med" len="med"/>
                      <a:tailEnd type="none" w="med" len="med"/>
                    </a:lnL>
                    <a:lnR w="12700" cmpd="sng">
                      <a:noFill/>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1A2958"/>
                    </a:solidFill>
                  </a:tcPr>
                </a:tc>
                <a:extLst>
                  <a:ext uri="{0D108BD9-81ED-4DB2-BD59-A6C34878D82A}">
                    <a16:rowId xmlns:a16="http://schemas.microsoft.com/office/drawing/2014/main" val="3285093014"/>
                  </a:ext>
                </a:extLst>
              </a:tr>
            </a:tbl>
          </a:graphicData>
        </a:graphic>
      </p:graphicFrame>
      <p:graphicFrame>
        <p:nvGraphicFramePr>
          <p:cNvPr id="38" name="Table 37">
            <a:extLst>
              <a:ext uri="{FF2B5EF4-FFF2-40B4-BE49-F238E27FC236}">
                <a16:creationId xmlns:a16="http://schemas.microsoft.com/office/drawing/2014/main" id="{93D088DB-FA28-2EDD-33CC-757904026EEE}"/>
              </a:ext>
            </a:extLst>
          </p:cNvPr>
          <p:cNvGraphicFramePr>
            <a:graphicFrameLocks noGrp="1"/>
          </p:cNvGraphicFramePr>
          <p:nvPr/>
        </p:nvGraphicFramePr>
        <p:xfrm>
          <a:off x="1172732" y="4764069"/>
          <a:ext cx="2877064" cy="518160"/>
        </p:xfrm>
        <a:graphic>
          <a:graphicData uri="http://schemas.openxmlformats.org/drawingml/2006/table">
            <a:tbl>
              <a:tblPr firstRow="1" bandRow="1">
                <a:tableStyleId>{5C22544A-7EE6-4342-B048-85BDC9FD1C3A}</a:tableStyleId>
              </a:tblPr>
              <a:tblGrid>
                <a:gridCol w="2877064">
                  <a:extLst>
                    <a:ext uri="{9D8B030D-6E8A-4147-A177-3AD203B41FA5}">
                      <a16:colId xmlns:a16="http://schemas.microsoft.com/office/drawing/2014/main" val="3299959235"/>
                    </a:ext>
                  </a:extLst>
                </a:gridCol>
              </a:tblGrid>
              <a:tr h="459605">
                <a:tc>
                  <a:txBody>
                    <a:bodyPr/>
                    <a:lstStyle/>
                    <a:p>
                      <a:pPr algn="ctr"/>
                      <a:r>
                        <a:rPr lang="en-US" sz="1400" b="1" kern="1200" dirty="0">
                          <a:solidFill>
                            <a:srgbClr val="1A2958"/>
                          </a:solidFill>
                          <a:effectLst/>
                          <a:latin typeface="+mn-lt"/>
                          <a:ea typeface="+mn-ea"/>
                          <a:cs typeface="+mn-cs"/>
                        </a:rPr>
                        <a:t>Scott Pettit, Sr Director </a:t>
                      </a:r>
                      <a:br>
                        <a:rPr lang="en-US" sz="1400" b="1" kern="1200" dirty="0">
                          <a:solidFill>
                            <a:srgbClr val="1A2958"/>
                          </a:solidFill>
                          <a:effectLst/>
                          <a:latin typeface="+mn-lt"/>
                          <a:ea typeface="+mn-ea"/>
                          <a:cs typeface="+mn-cs"/>
                        </a:rPr>
                      </a:br>
                      <a:r>
                        <a:rPr lang="en-US" sz="1400" b="1" kern="1200" dirty="0">
                          <a:solidFill>
                            <a:srgbClr val="1A2958"/>
                          </a:solidFill>
                          <a:effectLst/>
                          <a:latin typeface="+mn-lt"/>
                          <a:ea typeface="+mn-ea"/>
                          <a:cs typeface="+mn-cs"/>
                        </a:rPr>
                        <a:t>E-commerce, Holland America</a:t>
                      </a:r>
                    </a:p>
                  </a:txBody>
                  <a:tcPr anchor="ctr">
                    <a:lnL w="57150" cap="flat" cmpd="sng" algn="ctr">
                      <a:solidFill>
                        <a:srgbClr val="E46C24"/>
                      </a:solidFill>
                      <a:prstDash val="solid"/>
                      <a:round/>
                      <a:headEnd type="none" w="med" len="med"/>
                      <a:tailEnd type="none" w="med" len="med"/>
                    </a:lnL>
                    <a:lnR w="12700" cmpd="sng">
                      <a:noFill/>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extLst>
                  <a:ext uri="{0D108BD9-81ED-4DB2-BD59-A6C34878D82A}">
                    <a16:rowId xmlns:a16="http://schemas.microsoft.com/office/drawing/2014/main" val="3285093014"/>
                  </a:ext>
                </a:extLst>
              </a:tr>
            </a:tbl>
          </a:graphicData>
        </a:graphic>
      </p:graphicFrame>
      <p:pic>
        <p:nvPicPr>
          <p:cNvPr id="39" name="Picture 38">
            <a:extLst>
              <a:ext uri="{FF2B5EF4-FFF2-40B4-BE49-F238E27FC236}">
                <a16:creationId xmlns:a16="http://schemas.microsoft.com/office/drawing/2014/main" id="{BF0CE3C1-E0EF-1D50-8806-0AF99BCA04A3}"/>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14403" y="4105221"/>
            <a:ext cx="1317697" cy="1317697"/>
          </a:xfrm>
          <a:prstGeom prst="flowChartConnector">
            <a:avLst/>
          </a:prstGeom>
          <a:ln w="12700">
            <a:solidFill>
              <a:srgbClr val="E46C24"/>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89690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6701B-4DE6-BFD2-424F-9E02F3C45124}"/>
            </a:ext>
          </a:extLst>
        </p:cNvPr>
        <p:cNvGrpSpPr/>
        <p:nvPr/>
      </p:nvGrpSpPr>
      <p:grpSpPr>
        <a:xfrm>
          <a:off x="0" y="0"/>
          <a:ext cx="0" cy="0"/>
          <a:chOff x="0" y="0"/>
          <a:chExt cx="0" cy="0"/>
        </a:xfrm>
      </p:grpSpPr>
      <p:pic>
        <p:nvPicPr>
          <p:cNvPr id="6" name="Picture 5" descr="A large cruise ship in the ocean&#10;&#10;AI-generated content may be incorrect.">
            <a:extLst>
              <a:ext uri="{FF2B5EF4-FFF2-40B4-BE49-F238E27FC236}">
                <a16:creationId xmlns:a16="http://schemas.microsoft.com/office/drawing/2014/main" id="{F71B8064-4E7C-DDAE-81D4-8BF0E75DE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8" y="217056"/>
            <a:ext cx="7752155" cy="6089232"/>
          </a:xfrm>
          <a:prstGeom prst="rect">
            <a:avLst/>
          </a:prstGeom>
        </p:spPr>
      </p:pic>
      <p:sp>
        <p:nvSpPr>
          <p:cNvPr id="29" name="Rectangle 28">
            <a:extLst>
              <a:ext uri="{FF2B5EF4-FFF2-40B4-BE49-F238E27FC236}">
                <a16:creationId xmlns:a16="http://schemas.microsoft.com/office/drawing/2014/main" id="{1E98D3F5-9574-49D5-F32B-88157C4FAE43}"/>
              </a:ext>
            </a:extLst>
          </p:cNvPr>
          <p:cNvSpPr/>
          <p:nvPr/>
        </p:nvSpPr>
        <p:spPr>
          <a:xfrm>
            <a:off x="0" y="4470397"/>
            <a:ext cx="12192000" cy="2387603"/>
          </a:xfrm>
          <a:prstGeom prst="rect">
            <a:avLst/>
          </a:prstGeom>
          <a:gradFill>
            <a:gsLst>
              <a:gs pos="44000">
                <a:srgbClr val="4F5C81">
                  <a:lumMod val="79000"/>
                </a:srgbClr>
              </a:gs>
              <a:gs pos="22000">
                <a:srgbClr val="8590AA">
                  <a:alpha val="17000"/>
                </a:srgbClr>
              </a:gs>
              <a:gs pos="0">
                <a:schemeClr val="accent1">
                  <a:lumMod val="5000"/>
                  <a:lumOff val="95000"/>
                  <a:alpha val="0"/>
                </a:schemeClr>
              </a:gs>
              <a:gs pos="76000">
                <a:srgbClr val="192857"/>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D51A3A7E-8BBD-8C61-EA3F-5B643BF52609}"/>
              </a:ext>
            </a:extLst>
          </p:cNvPr>
          <p:cNvSpPr/>
          <p:nvPr/>
        </p:nvSpPr>
        <p:spPr>
          <a:xfrm rot="10800000">
            <a:off x="0" y="0"/>
            <a:ext cx="12192000" cy="2045830"/>
          </a:xfrm>
          <a:prstGeom prst="rect">
            <a:avLst/>
          </a:prstGeom>
          <a:gradFill>
            <a:gsLst>
              <a:gs pos="28000">
                <a:srgbClr val="4F5C81"/>
              </a:gs>
              <a:gs pos="7000">
                <a:srgbClr val="8590AA">
                  <a:alpha val="50000"/>
                </a:srgbClr>
              </a:gs>
              <a:gs pos="0">
                <a:schemeClr val="accent1">
                  <a:lumMod val="5000"/>
                  <a:lumOff val="95000"/>
                  <a:alpha val="0"/>
                </a:schemeClr>
              </a:gs>
              <a:gs pos="52000">
                <a:srgbClr val="192857"/>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5" name="Flowchart: Manual Operation 34">
            <a:extLst>
              <a:ext uri="{FF2B5EF4-FFF2-40B4-BE49-F238E27FC236}">
                <a16:creationId xmlns:a16="http://schemas.microsoft.com/office/drawing/2014/main" id="{464FE42A-21BC-5149-6BF5-AA7EA238B14B}"/>
              </a:ext>
            </a:extLst>
          </p:cNvPr>
          <p:cNvSpPr/>
          <p:nvPr/>
        </p:nvSpPr>
        <p:spPr>
          <a:xfrm rot="5400000">
            <a:off x="4471615" y="3259803"/>
            <a:ext cx="4865967" cy="176971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4451"/>
              <a:gd name="connsiteY0" fmla="*/ 0 h 10102"/>
              <a:gd name="connsiteX1" fmla="*/ 14451 w 14451"/>
              <a:gd name="connsiteY1" fmla="*/ 102 h 10102"/>
              <a:gd name="connsiteX2" fmla="*/ 12451 w 14451"/>
              <a:gd name="connsiteY2" fmla="*/ 10102 h 10102"/>
              <a:gd name="connsiteX3" fmla="*/ 6451 w 14451"/>
              <a:gd name="connsiteY3" fmla="*/ 10102 h 10102"/>
              <a:gd name="connsiteX4" fmla="*/ 0 w 14451"/>
              <a:gd name="connsiteY4" fmla="*/ 0 h 10102"/>
              <a:gd name="connsiteX0" fmla="*/ 0 w 14451"/>
              <a:gd name="connsiteY0" fmla="*/ 0 h 14170"/>
              <a:gd name="connsiteX1" fmla="*/ 14451 w 14451"/>
              <a:gd name="connsiteY1" fmla="*/ 102 h 14170"/>
              <a:gd name="connsiteX2" fmla="*/ 12451 w 14451"/>
              <a:gd name="connsiteY2" fmla="*/ 10102 h 14170"/>
              <a:gd name="connsiteX3" fmla="*/ 8224 w 14451"/>
              <a:gd name="connsiteY3" fmla="*/ 14170 h 14170"/>
              <a:gd name="connsiteX4" fmla="*/ 0 w 14451"/>
              <a:gd name="connsiteY4" fmla="*/ 0 h 14170"/>
              <a:gd name="connsiteX0" fmla="*/ 0 w 14451"/>
              <a:gd name="connsiteY0" fmla="*/ 0 h 14170"/>
              <a:gd name="connsiteX1" fmla="*/ 14451 w 14451"/>
              <a:gd name="connsiteY1" fmla="*/ 102 h 14170"/>
              <a:gd name="connsiteX2" fmla="*/ 12715 w 14451"/>
              <a:gd name="connsiteY2" fmla="*/ 12746 h 14170"/>
              <a:gd name="connsiteX3" fmla="*/ 8224 w 14451"/>
              <a:gd name="connsiteY3" fmla="*/ 14170 h 14170"/>
              <a:gd name="connsiteX4" fmla="*/ 0 w 14451"/>
              <a:gd name="connsiteY4" fmla="*/ 0 h 14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51" h="14170">
                <a:moveTo>
                  <a:pt x="0" y="0"/>
                </a:moveTo>
                <a:lnTo>
                  <a:pt x="14451" y="102"/>
                </a:lnTo>
                <a:lnTo>
                  <a:pt x="12715" y="12746"/>
                </a:lnTo>
                <a:lnTo>
                  <a:pt x="8224" y="14170"/>
                </a:lnTo>
                <a:lnTo>
                  <a:pt x="0" y="0"/>
                </a:lnTo>
                <a:close/>
              </a:path>
            </a:pathLst>
          </a:custGeom>
          <a:solidFill>
            <a:srgbClr val="E46C24">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2738A75A-4252-1A48-A8FC-EB2FDCAB743B}"/>
              </a:ext>
            </a:extLst>
          </p:cNvPr>
          <p:cNvPicPr>
            <a:picLocks noChangeAspect="1"/>
          </p:cNvPicPr>
          <p:nvPr/>
        </p:nvPicPr>
        <p:blipFill>
          <a:blip r:embed="rId3"/>
          <a:srcRect r="21544"/>
          <a:stretch>
            <a:fillRect/>
          </a:stretch>
        </p:blipFill>
        <p:spPr>
          <a:xfrm>
            <a:off x="3384789" y="3924300"/>
            <a:ext cx="4189008" cy="2869874"/>
          </a:xfrm>
          <a:prstGeom prst="roundRect">
            <a:avLst>
              <a:gd name="adj" fmla="val 9320"/>
            </a:avLst>
          </a:prstGeom>
          <a:effectLst>
            <a:softEdge rad="127000"/>
          </a:effectLst>
        </p:spPr>
      </p:pic>
      <p:grpSp>
        <p:nvGrpSpPr>
          <p:cNvPr id="34" name="Group 33">
            <a:extLst>
              <a:ext uri="{FF2B5EF4-FFF2-40B4-BE49-F238E27FC236}">
                <a16:creationId xmlns:a16="http://schemas.microsoft.com/office/drawing/2014/main" id="{6DEB1479-DE66-ACED-BC46-1003F979A15A}"/>
              </a:ext>
            </a:extLst>
          </p:cNvPr>
          <p:cNvGrpSpPr/>
          <p:nvPr/>
        </p:nvGrpSpPr>
        <p:grpSpPr>
          <a:xfrm>
            <a:off x="7750794" y="1574067"/>
            <a:ext cx="4334344" cy="5121791"/>
            <a:chOff x="6607162" y="222667"/>
            <a:chExt cx="5477975" cy="6473192"/>
          </a:xfrm>
        </p:grpSpPr>
        <p:sp>
          <p:nvSpPr>
            <p:cNvPr id="8" name="Rectangle 7">
              <a:extLst>
                <a:ext uri="{FF2B5EF4-FFF2-40B4-BE49-F238E27FC236}">
                  <a16:creationId xmlns:a16="http://schemas.microsoft.com/office/drawing/2014/main" id="{77B419FA-76A2-83EF-645D-E96219C0A734}"/>
                </a:ext>
              </a:extLst>
            </p:cNvPr>
            <p:cNvSpPr/>
            <p:nvPr/>
          </p:nvSpPr>
          <p:spPr>
            <a:xfrm>
              <a:off x="6618833" y="1057017"/>
              <a:ext cx="5466303" cy="5029242"/>
            </a:xfrm>
            <a:prstGeom prst="rect">
              <a:avLst/>
            </a:prstGeom>
            <a:solidFill>
              <a:srgbClr val="F7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Rectangle: Top Corners Rounded 8">
              <a:extLst>
                <a:ext uri="{FF2B5EF4-FFF2-40B4-BE49-F238E27FC236}">
                  <a16:creationId xmlns:a16="http://schemas.microsoft.com/office/drawing/2014/main" id="{81E7590A-E30C-02DA-C433-F58C510B388E}"/>
                </a:ext>
              </a:extLst>
            </p:cNvPr>
            <p:cNvSpPr/>
            <p:nvPr/>
          </p:nvSpPr>
          <p:spPr>
            <a:xfrm>
              <a:off x="6618834" y="222668"/>
              <a:ext cx="5466303" cy="823965"/>
            </a:xfrm>
            <a:prstGeom prst="round2SameRect">
              <a:avLst/>
            </a:prstGeom>
            <a:solidFill>
              <a:srgbClr val="2C5E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0" name="Graphic 9">
              <a:extLst>
                <a:ext uri="{FF2B5EF4-FFF2-40B4-BE49-F238E27FC236}">
                  <a16:creationId xmlns:a16="http://schemas.microsoft.com/office/drawing/2014/main" id="{CECDE283-9B2C-A790-D2E2-566DD30237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3005" y="329850"/>
              <a:ext cx="609600" cy="609600"/>
            </a:xfrm>
            <a:prstGeom prst="rect">
              <a:avLst/>
            </a:prstGeom>
          </p:spPr>
        </p:pic>
        <p:sp>
          <p:nvSpPr>
            <p:cNvPr id="11" name="TextBox 10">
              <a:extLst>
                <a:ext uri="{FF2B5EF4-FFF2-40B4-BE49-F238E27FC236}">
                  <a16:creationId xmlns:a16="http://schemas.microsoft.com/office/drawing/2014/main" id="{04D033CF-72AB-F337-0CA7-ECBDA6BBD127}"/>
                </a:ext>
              </a:extLst>
            </p:cNvPr>
            <p:cNvSpPr txBox="1"/>
            <p:nvPr/>
          </p:nvSpPr>
          <p:spPr>
            <a:xfrm>
              <a:off x="7452847" y="449984"/>
              <a:ext cx="10852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Anna</a:t>
              </a:r>
            </a:p>
          </p:txBody>
        </p:sp>
        <p:pic>
          <p:nvPicPr>
            <p:cNvPr id="12" name="Graphic 11">
              <a:extLst>
                <a:ext uri="{FF2B5EF4-FFF2-40B4-BE49-F238E27FC236}">
                  <a16:creationId xmlns:a16="http://schemas.microsoft.com/office/drawing/2014/main" id="{03D5228C-E041-0178-F484-0A8269D62F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98108" y="504595"/>
              <a:ext cx="274320" cy="274320"/>
            </a:xfrm>
            <a:prstGeom prst="rect">
              <a:avLst/>
            </a:prstGeom>
          </p:spPr>
        </p:pic>
        <p:pic>
          <p:nvPicPr>
            <p:cNvPr id="13" name="Graphic 12">
              <a:extLst>
                <a:ext uri="{FF2B5EF4-FFF2-40B4-BE49-F238E27FC236}">
                  <a16:creationId xmlns:a16="http://schemas.microsoft.com/office/drawing/2014/main" id="{EC57C522-607B-F25B-2986-3F2EC85A3B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34998" y="504595"/>
              <a:ext cx="274320" cy="274320"/>
            </a:xfrm>
            <a:prstGeom prst="rect">
              <a:avLst/>
            </a:prstGeom>
          </p:spPr>
        </p:pic>
        <p:pic>
          <p:nvPicPr>
            <p:cNvPr id="14" name="Graphic 13">
              <a:extLst>
                <a:ext uri="{FF2B5EF4-FFF2-40B4-BE49-F238E27FC236}">
                  <a16:creationId xmlns:a16="http://schemas.microsoft.com/office/drawing/2014/main" id="{AB225C67-8309-AE2B-BF02-4511CA69FAF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24328" y="510344"/>
              <a:ext cx="274320" cy="274320"/>
            </a:xfrm>
            <a:prstGeom prst="rect">
              <a:avLst/>
            </a:prstGeom>
          </p:spPr>
        </p:pic>
        <p:pic>
          <p:nvPicPr>
            <p:cNvPr id="15" name="Graphic 14">
              <a:extLst>
                <a:ext uri="{FF2B5EF4-FFF2-40B4-BE49-F238E27FC236}">
                  <a16:creationId xmlns:a16="http://schemas.microsoft.com/office/drawing/2014/main" id="{E79ED47B-1A8A-2252-A2E5-F22C0A10AA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61218" y="520729"/>
              <a:ext cx="274320" cy="274320"/>
            </a:xfrm>
            <a:prstGeom prst="rect">
              <a:avLst/>
            </a:prstGeom>
          </p:spPr>
        </p:pic>
        <p:sp>
          <p:nvSpPr>
            <p:cNvPr id="17" name="Rectangle: Top Corners Rounded 16">
              <a:extLst>
                <a:ext uri="{FF2B5EF4-FFF2-40B4-BE49-F238E27FC236}">
                  <a16:creationId xmlns:a16="http://schemas.microsoft.com/office/drawing/2014/main" id="{A674B65B-4788-0756-7932-907E5AD6B1D7}"/>
                </a:ext>
              </a:extLst>
            </p:cNvPr>
            <p:cNvSpPr/>
            <p:nvPr/>
          </p:nvSpPr>
          <p:spPr>
            <a:xfrm flipV="1">
              <a:off x="6618830" y="6086259"/>
              <a:ext cx="5466303" cy="609600"/>
            </a:xfrm>
            <a:prstGeom prst="round2SameRect">
              <a:avLst/>
            </a:prstGeom>
            <a:solidFill>
              <a:srgbClr val="2C5E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Rectangle: Rounded Corners 17">
              <a:extLst>
                <a:ext uri="{FF2B5EF4-FFF2-40B4-BE49-F238E27FC236}">
                  <a16:creationId xmlns:a16="http://schemas.microsoft.com/office/drawing/2014/main" id="{B007815D-222F-4723-6B61-0A04C6C5997F}"/>
                </a:ext>
              </a:extLst>
            </p:cNvPr>
            <p:cNvSpPr/>
            <p:nvPr/>
          </p:nvSpPr>
          <p:spPr>
            <a:xfrm>
              <a:off x="6863387" y="6203500"/>
              <a:ext cx="4934757" cy="3479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Ask me a Question …</a:t>
              </a:r>
            </a:p>
          </p:txBody>
        </p:sp>
        <p:pic>
          <p:nvPicPr>
            <p:cNvPr id="19" name="Graphic 18">
              <a:extLst>
                <a:ext uri="{FF2B5EF4-FFF2-40B4-BE49-F238E27FC236}">
                  <a16:creationId xmlns:a16="http://schemas.microsoft.com/office/drawing/2014/main" id="{2724CBF4-EA42-EBB5-ACF9-83821DA5B0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41832" y="1150054"/>
              <a:ext cx="609600" cy="609600"/>
            </a:xfrm>
            <a:prstGeom prst="rect">
              <a:avLst/>
            </a:prstGeom>
          </p:spPr>
        </p:pic>
        <p:sp>
          <p:nvSpPr>
            <p:cNvPr id="20" name="TextBox 19">
              <a:extLst>
                <a:ext uri="{FF2B5EF4-FFF2-40B4-BE49-F238E27FC236}">
                  <a16:creationId xmlns:a16="http://schemas.microsoft.com/office/drawing/2014/main" id="{1B630445-1498-0D83-0AAC-CE8CA21E12AB}"/>
                </a:ext>
              </a:extLst>
            </p:cNvPr>
            <p:cNvSpPr txBox="1"/>
            <p:nvPr/>
          </p:nvSpPr>
          <p:spPr>
            <a:xfrm>
              <a:off x="6793190" y="1777332"/>
              <a:ext cx="5004955" cy="739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Hello! I’m Anna, your Digital Concierge. </a:t>
              </a:r>
              <a:b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How can  help you?</a:t>
              </a:r>
            </a:p>
          </p:txBody>
        </p:sp>
        <p:sp>
          <p:nvSpPr>
            <p:cNvPr id="21" name="Rectangle: Rounded Corners 20">
              <a:extLst>
                <a:ext uri="{FF2B5EF4-FFF2-40B4-BE49-F238E27FC236}">
                  <a16:creationId xmlns:a16="http://schemas.microsoft.com/office/drawing/2014/main" id="{7EA0A2E8-FC7C-9D12-F3F3-2263D0B09BE7}"/>
                </a:ext>
              </a:extLst>
            </p:cNvPr>
            <p:cNvSpPr/>
            <p:nvPr/>
          </p:nvSpPr>
          <p:spPr>
            <a:xfrm>
              <a:off x="7150886" y="2620368"/>
              <a:ext cx="1841783" cy="370079"/>
            </a:xfrm>
            <a:prstGeom prst="roundRect">
              <a:avLst>
                <a:gd name="adj" fmla="val 50000"/>
              </a:avLst>
            </a:prstGeom>
            <a:solidFill>
              <a:srgbClr val="2C5E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Cruise Agent</a:t>
              </a:r>
            </a:p>
          </p:txBody>
        </p:sp>
        <p:sp>
          <p:nvSpPr>
            <p:cNvPr id="22" name="Rectangle: Diagonal Corners Rounded 32">
              <a:extLst>
                <a:ext uri="{FF2B5EF4-FFF2-40B4-BE49-F238E27FC236}">
                  <a16:creationId xmlns:a16="http://schemas.microsoft.com/office/drawing/2014/main" id="{DE6934E2-5A9F-58C2-545B-D6EC54DA17F6}"/>
                </a:ext>
              </a:extLst>
            </p:cNvPr>
            <p:cNvSpPr/>
            <p:nvPr/>
          </p:nvSpPr>
          <p:spPr>
            <a:xfrm>
              <a:off x="6756225" y="4486319"/>
              <a:ext cx="4778773" cy="784461"/>
            </a:xfrm>
            <a:custGeom>
              <a:avLst/>
              <a:gdLst>
                <a:gd name="connsiteX0" fmla="*/ 57295 w 1268819"/>
                <a:gd name="connsiteY0" fmla="*/ 0 h 343765"/>
                <a:gd name="connsiteX1" fmla="*/ 1220266 w 1268819"/>
                <a:gd name="connsiteY1" fmla="*/ 0 h 343765"/>
                <a:gd name="connsiteX2" fmla="*/ 1268819 w 1268819"/>
                <a:gd name="connsiteY2" fmla="*/ 48553 h 343765"/>
                <a:gd name="connsiteX3" fmla="*/ 1268819 w 1268819"/>
                <a:gd name="connsiteY3" fmla="*/ 286470 h 343765"/>
                <a:gd name="connsiteX4" fmla="*/ 1211524 w 1268819"/>
                <a:gd name="connsiteY4" fmla="*/ 343765 h 343765"/>
                <a:gd name="connsiteX5" fmla="*/ 48553 w 1268819"/>
                <a:gd name="connsiteY5" fmla="*/ 343765 h 343765"/>
                <a:gd name="connsiteX6" fmla="*/ 0 w 1268819"/>
                <a:gd name="connsiteY6" fmla="*/ 295212 h 343765"/>
                <a:gd name="connsiteX7" fmla="*/ 0 w 1268819"/>
                <a:gd name="connsiteY7" fmla="*/ 57295 h 343765"/>
                <a:gd name="connsiteX8" fmla="*/ 57295 w 1268819"/>
                <a:gd name="connsiteY8" fmla="*/ 0 h 343765"/>
                <a:gd name="connsiteX0" fmla="*/ 57295 w 1271200"/>
                <a:gd name="connsiteY0" fmla="*/ 1530 h 345295"/>
                <a:gd name="connsiteX1" fmla="*/ 1220266 w 1271200"/>
                <a:gd name="connsiteY1" fmla="*/ 1530 h 345295"/>
                <a:gd name="connsiteX2" fmla="*/ 1271200 w 1271200"/>
                <a:gd name="connsiteY2" fmla="*/ 19127 h 345295"/>
                <a:gd name="connsiteX3" fmla="*/ 1268819 w 1271200"/>
                <a:gd name="connsiteY3" fmla="*/ 288000 h 345295"/>
                <a:gd name="connsiteX4" fmla="*/ 1211524 w 1271200"/>
                <a:gd name="connsiteY4" fmla="*/ 345295 h 345295"/>
                <a:gd name="connsiteX5" fmla="*/ 48553 w 1271200"/>
                <a:gd name="connsiteY5" fmla="*/ 345295 h 345295"/>
                <a:gd name="connsiteX6" fmla="*/ 0 w 1271200"/>
                <a:gd name="connsiteY6" fmla="*/ 296742 h 345295"/>
                <a:gd name="connsiteX7" fmla="*/ 0 w 1271200"/>
                <a:gd name="connsiteY7" fmla="*/ 58825 h 345295"/>
                <a:gd name="connsiteX8" fmla="*/ 57295 w 1271200"/>
                <a:gd name="connsiteY8" fmla="*/ 1530 h 34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1200" h="345295">
                  <a:moveTo>
                    <a:pt x="57295" y="1530"/>
                  </a:moveTo>
                  <a:lnTo>
                    <a:pt x="1220266" y="1530"/>
                  </a:lnTo>
                  <a:cubicBezTo>
                    <a:pt x="1247081" y="1530"/>
                    <a:pt x="1271200" y="-7688"/>
                    <a:pt x="1271200" y="19127"/>
                  </a:cubicBezTo>
                  <a:cubicBezTo>
                    <a:pt x="1271200" y="98433"/>
                    <a:pt x="1268819" y="208694"/>
                    <a:pt x="1268819" y="288000"/>
                  </a:cubicBezTo>
                  <a:cubicBezTo>
                    <a:pt x="1268819" y="319643"/>
                    <a:pt x="1243167" y="345295"/>
                    <a:pt x="1211524" y="345295"/>
                  </a:cubicBezTo>
                  <a:lnTo>
                    <a:pt x="48553" y="345295"/>
                  </a:lnTo>
                  <a:cubicBezTo>
                    <a:pt x="21738" y="345295"/>
                    <a:pt x="0" y="323557"/>
                    <a:pt x="0" y="296742"/>
                  </a:cubicBezTo>
                  <a:lnTo>
                    <a:pt x="0" y="58825"/>
                  </a:lnTo>
                  <a:cubicBezTo>
                    <a:pt x="0" y="27182"/>
                    <a:pt x="25652" y="1530"/>
                    <a:pt x="57295" y="1530"/>
                  </a:cubicBezTo>
                  <a:close/>
                </a:path>
              </a:pathLst>
            </a:custGeom>
            <a:solidFill>
              <a:schemeClr val="bg1"/>
            </a:solidFill>
            <a:ln w="3175">
              <a:solidFill>
                <a:srgbClr val="2C5E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I am looking to book a cruise for my family of 4. Preferably 7 days and departing from Miami.</a:t>
              </a:r>
            </a:p>
          </p:txBody>
        </p:sp>
        <p:pic>
          <p:nvPicPr>
            <p:cNvPr id="23" name="Graphic 22">
              <a:extLst>
                <a:ext uri="{FF2B5EF4-FFF2-40B4-BE49-F238E27FC236}">
                  <a16:creationId xmlns:a16="http://schemas.microsoft.com/office/drawing/2014/main" id="{28C51E96-0CE9-B821-C188-DFF82146EF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67299" y="3578764"/>
              <a:ext cx="385896" cy="385896"/>
            </a:xfrm>
            <a:prstGeom prst="rect">
              <a:avLst/>
            </a:prstGeom>
          </p:spPr>
        </p:pic>
        <p:sp>
          <p:nvSpPr>
            <p:cNvPr id="24" name="Rectangle: Diagonal Corners Rounded 32">
              <a:extLst>
                <a:ext uri="{FF2B5EF4-FFF2-40B4-BE49-F238E27FC236}">
                  <a16:creationId xmlns:a16="http://schemas.microsoft.com/office/drawing/2014/main" id="{574FD4C1-F3FC-19A8-26C0-00188D9330E5}"/>
                </a:ext>
              </a:extLst>
            </p:cNvPr>
            <p:cNvSpPr/>
            <p:nvPr/>
          </p:nvSpPr>
          <p:spPr>
            <a:xfrm flipH="1">
              <a:off x="7185058" y="3771712"/>
              <a:ext cx="4027735" cy="370079"/>
            </a:xfrm>
            <a:custGeom>
              <a:avLst/>
              <a:gdLst>
                <a:gd name="connsiteX0" fmla="*/ 57295 w 1268819"/>
                <a:gd name="connsiteY0" fmla="*/ 0 h 343765"/>
                <a:gd name="connsiteX1" fmla="*/ 1220266 w 1268819"/>
                <a:gd name="connsiteY1" fmla="*/ 0 h 343765"/>
                <a:gd name="connsiteX2" fmla="*/ 1268819 w 1268819"/>
                <a:gd name="connsiteY2" fmla="*/ 48553 h 343765"/>
                <a:gd name="connsiteX3" fmla="*/ 1268819 w 1268819"/>
                <a:gd name="connsiteY3" fmla="*/ 286470 h 343765"/>
                <a:gd name="connsiteX4" fmla="*/ 1211524 w 1268819"/>
                <a:gd name="connsiteY4" fmla="*/ 343765 h 343765"/>
                <a:gd name="connsiteX5" fmla="*/ 48553 w 1268819"/>
                <a:gd name="connsiteY5" fmla="*/ 343765 h 343765"/>
                <a:gd name="connsiteX6" fmla="*/ 0 w 1268819"/>
                <a:gd name="connsiteY6" fmla="*/ 295212 h 343765"/>
                <a:gd name="connsiteX7" fmla="*/ 0 w 1268819"/>
                <a:gd name="connsiteY7" fmla="*/ 57295 h 343765"/>
                <a:gd name="connsiteX8" fmla="*/ 57295 w 1268819"/>
                <a:gd name="connsiteY8" fmla="*/ 0 h 343765"/>
                <a:gd name="connsiteX0" fmla="*/ 57295 w 1271200"/>
                <a:gd name="connsiteY0" fmla="*/ 1530 h 345295"/>
                <a:gd name="connsiteX1" fmla="*/ 1220266 w 1271200"/>
                <a:gd name="connsiteY1" fmla="*/ 1530 h 345295"/>
                <a:gd name="connsiteX2" fmla="*/ 1271200 w 1271200"/>
                <a:gd name="connsiteY2" fmla="*/ 19127 h 345295"/>
                <a:gd name="connsiteX3" fmla="*/ 1268819 w 1271200"/>
                <a:gd name="connsiteY3" fmla="*/ 288000 h 345295"/>
                <a:gd name="connsiteX4" fmla="*/ 1211524 w 1271200"/>
                <a:gd name="connsiteY4" fmla="*/ 345295 h 345295"/>
                <a:gd name="connsiteX5" fmla="*/ 48553 w 1271200"/>
                <a:gd name="connsiteY5" fmla="*/ 345295 h 345295"/>
                <a:gd name="connsiteX6" fmla="*/ 0 w 1271200"/>
                <a:gd name="connsiteY6" fmla="*/ 296742 h 345295"/>
                <a:gd name="connsiteX7" fmla="*/ 0 w 1271200"/>
                <a:gd name="connsiteY7" fmla="*/ 58825 h 345295"/>
                <a:gd name="connsiteX8" fmla="*/ 57295 w 1271200"/>
                <a:gd name="connsiteY8" fmla="*/ 1530 h 34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1200" h="345295">
                  <a:moveTo>
                    <a:pt x="57295" y="1530"/>
                  </a:moveTo>
                  <a:lnTo>
                    <a:pt x="1220266" y="1530"/>
                  </a:lnTo>
                  <a:cubicBezTo>
                    <a:pt x="1247081" y="1530"/>
                    <a:pt x="1271200" y="-7688"/>
                    <a:pt x="1271200" y="19127"/>
                  </a:cubicBezTo>
                  <a:cubicBezTo>
                    <a:pt x="1271200" y="98433"/>
                    <a:pt x="1268819" y="208694"/>
                    <a:pt x="1268819" y="288000"/>
                  </a:cubicBezTo>
                  <a:cubicBezTo>
                    <a:pt x="1268819" y="319643"/>
                    <a:pt x="1243167" y="345295"/>
                    <a:pt x="1211524" y="345295"/>
                  </a:cubicBezTo>
                  <a:lnTo>
                    <a:pt x="48553" y="345295"/>
                  </a:lnTo>
                  <a:cubicBezTo>
                    <a:pt x="21738" y="345295"/>
                    <a:pt x="0" y="323557"/>
                    <a:pt x="0" y="296742"/>
                  </a:cubicBezTo>
                  <a:lnTo>
                    <a:pt x="0" y="58825"/>
                  </a:lnTo>
                  <a:cubicBezTo>
                    <a:pt x="0" y="27182"/>
                    <a:pt x="25652" y="1530"/>
                    <a:pt x="57295" y="1530"/>
                  </a:cubicBezTo>
                  <a:close/>
                </a:path>
              </a:pathLst>
            </a:custGeom>
            <a:solidFill>
              <a:srgbClr val="2C5E93"/>
            </a:solidFill>
            <a:ln w="3175">
              <a:solidFill>
                <a:srgbClr val="2C5E9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How can we help you today?</a:t>
              </a:r>
            </a:p>
          </p:txBody>
        </p:sp>
        <p:sp>
          <p:nvSpPr>
            <p:cNvPr id="25" name="Rectangle: Rounded Corners 24">
              <a:extLst>
                <a:ext uri="{FF2B5EF4-FFF2-40B4-BE49-F238E27FC236}">
                  <a16:creationId xmlns:a16="http://schemas.microsoft.com/office/drawing/2014/main" id="{0E89B2F9-98C1-9238-B728-9CC5CB995B57}"/>
                </a:ext>
              </a:extLst>
            </p:cNvPr>
            <p:cNvSpPr/>
            <p:nvPr/>
          </p:nvSpPr>
          <p:spPr>
            <a:xfrm>
              <a:off x="6607162" y="222667"/>
              <a:ext cx="5466302" cy="6473191"/>
            </a:xfrm>
            <a:prstGeom prst="roundRect">
              <a:avLst>
                <a:gd name="adj" fmla="val 1715"/>
              </a:avLst>
            </a:prstGeom>
            <a:noFill/>
            <a:ln w="38100">
              <a:solidFill>
                <a:srgbClr val="E46C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Rounded Corners 25">
              <a:extLst>
                <a:ext uri="{FF2B5EF4-FFF2-40B4-BE49-F238E27FC236}">
                  <a16:creationId xmlns:a16="http://schemas.microsoft.com/office/drawing/2014/main" id="{0220CD98-4B44-9E76-F587-C9D21CD7608D}"/>
                </a:ext>
              </a:extLst>
            </p:cNvPr>
            <p:cNvSpPr/>
            <p:nvPr/>
          </p:nvSpPr>
          <p:spPr>
            <a:xfrm>
              <a:off x="9145746" y="2604449"/>
              <a:ext cx="2268522" cy="370079"/>
            </a:xfrm>
            <a:prstGeom prst="roundRect">
              <a:avLst>
                <a:gd name="adj" fmla="val 50000"/>
              </a:avLst>
            </a:prstGeom>
            <a:solidFill>
              <a:srgbClr val="2C5E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Onboarding Assistant</a:t>
              </a:r>
            </a:p>
          </p:txBody>
        </p:sp>
        <p:sp>
          <p:nvSpPr>
            <p:cNvPr id="27" name="Rectangle: Rounded Corners 26">
              <a:extLst>
                <a:ext uri="{FF2B5EF4-FFF2-40B4-BE49-F238E27FC236}">
                  <a16:creationId xmlns:a16="http://schemas.microsoft.com/office/drawing/2014/main" id="{49A01789-AB0B-34A4-EB8B-3870723AE1E5}"/>
                </a:ext>
              </a:extLst>
            </p:cNvPr>
            <p:cNvSpPr/>
            <p:nvPr/>
          </p:nvSpPr>
          <p:spPr>
            <a:xfrm>
              <a:off x="7162557" y="3054567"/>
              <a:ext cx="1841783" cy="370079"/>
            </a:xfrm>
            <a:prstGeom prst="roundRect">
              <a:avLst>
                <a:gd name="adj" fmla="val 50000"/>
              </a:avLst>
            </a:prstGeom>
            <a:solidFill>
              <a:srgbClr val="2C5E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FAQ Concierge</a:t>
              </a:r>
            </a:p>
          </p:txBody>
        </p:sp>
        <p:sp>
          <p:nvSpPr>
            <p:cNvPr id="28" name="Rectangle: Rounded Corners 27">
              <a:extLst>
                <a:ext uri="{FF2B5EF4-FFF2-40B4-BE49-F238E27FC236}">
                  <a16:creationId xmlns:a16="http://schemas.microsoft.com/office/drawing/2014/main" id="{FD5E6780-6E57-3449-B907-0A047A41292F}"/>
                </a:ext>
              </a:extLst>
            </p:cNvPr>
            <p:cNvSpPr/>
            <p:nvPr/>
          </p:nvSpPr>
          <p:spPr>
            <a:xfrm>
              <a:off x="9145746" y="3070486"/>
              <a:ext cx="2268522" cy="370079"/>
            </a:xfrm>
            <a:prstGeom prst="roundRect">
              <a:avLst>
                <a:gd name="adj" fmla="val 50000"/>
              </a:avLst>
            </a:prstGeom>
            <a:solidFill>
              <a:srgbClr val="2C5E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Travel Advisor</a:t>
              </a:r>
            </a:p>
          </p:txBody>
        </p:sp>
        <p:pic>
          <p:nvPicPr>
            <p:cNvPr id="16" name="Graphic 15">
              <a:extLst>
                <a:ext uri="{FF2B5EF4-FFF2-40B4-BE49-F238E27FC236}">
                  <a16:creationId xmlns:a16="http://schemas.microsoft.com/office/drawing/2014/main" id="{5C6BFF42-F52D-7006-D31F-5C787001F82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414268" y="4933501"/>
              <a:ext cx="457200" cy="457200"/>
            </a:xfrm>
            <a:prstGeom prst="rect">
              <a:avLst/>
            </a:prstGeom>
          </p:spPr>
        </p:pic>
      </p:grpSp>
      <p:graphicFrame>
        <p:nvGraphicFramePr>
          <p:cNvPr id="37" name="Table 36">
            <a:extLst>
              <a:ext uri="{FF2B5EF4-FFF2-40B4-BE49-F238E27FC236}">
                <a16:creationId xmlns:a16="http://schemas.microsoft.com/office/drawing/2014/main" id="{E1E9FC2D-01CC-F81A-77A8-FF9AF4549AF3}"/>
              </a:ext>
            </a:extLst>
          </p:cNvPr>
          <p:cNvGraphicFramePr>
            <a:graphicFrameLocks noGrp="1"/>
          </p:cNvGraphicFramePr>
          <p:nvPr/>
        </p:nvGraphicFramePr>
        <p:xfrm>
          <a:off x="357611" y="5374187"/>
          <a:ext cx="4245716" cy="1310640"/>
        </p:xfrm>
        <a:graphic>
          <a:graphicData uri="http://schemas.openxmlformats.org/drawingml/2006/table">
            <a:tbl>
              <a:tblPr firstRow="1" bandRow="1">
                <a:tableStyleId>{5C22544A-7EE6-4342-B048-85BDC9FD1C3A}</a:tableStyleId>
              </a:tblPr>
              <a:tblGrid>
                <a:gridCol w="4245716">
                  <a:extLst>
                    <a:ext uri="{9D8B030D-6E8A-4147-A177-3AD203B41FA5}">
                      <a16:colId xmlns:a16="http://schemas.microsoft.com/office/drawing/2014/main" val="3299959235"/>
                    </a:ext>
                  </a:extLst>
                </a:gridCol>
              </a:tblGrid>
              <a:tr h="1039214">
                <a:tc>
                  <a:txBody>
                    <a:bodyPr/>
                    <a:lstStyle/>
                    <a:p>
                      <a:r>
                        <a:rPr lang="en-US" sz="1600" b="1" i="1" kern="1200" dirty="0">
                          <a:solidFill>
                            <a:schemeClr val="lt1"/>
                          </a:solidFill>
                          <a:effectLst/>
                          <a:latin typeface="+mn-lt"/>
                          <a:ea typeface="+mn-ea"/>
                          <a:cs typeface="+mn-cs"/>
                        </a:rPr>
                        <a:t>"With </a:t>
                      </a:r>
                      <a:r>
                        <a:rPr lang="en-US" sz="1600" b="1" i="1" kern="1200" dirty="0">
                          <a:solidFill>
                            <a:schemeClr val="lt1"/>
                          </a:solidFill>
                          <a:effectLst/>
                          <a:highlight>
                            <a:srgbClr val="E46C24"/>
                          </a:highlight>
                          <a:latin typeface="+mn-lt"/>
                          <a:ea typeface="+mn-ea"/>
                          <a:cs typeface="+mn-cs"/>
                        </a:rPr>
                        <a:t>Microsoft Copilot Studio</a:t>
                      </a:r>
                      <a:r>
                        <a:rPr lang="en-US" sz="1600" b="1" i="1" kern="1200" dirty="0">
                          <a:solidFill>
                            <a:schemeClr val="lt1"/>
                          </a:solidFill>
                          <a:effectLst/>
                          <a:latin typeface="+mn-lt"/>
                          <a:ea typeface="+mn-ea"/>
                          <a:cs typeface="+mn-cs"/>
                        </a:rPr>
                        <a:t>, we have an effective platform for delivering the benefits of generative AI to our customers, providing them with </a:t>
                      </a:r>
                      <a:r>
                        <a:rPr lang="en-US" sz="1600" b="1" i="1" kern="1200" dirty="0">
                          <a:solidFill>
                            <a:schemeClr val="lt1"/>
                          </a:solidFill>
                          <a:effectLst/>
                          <a:highlight>
                            <a:srgbClr val="E46C24"/>
                          </a:highlight>
                          <a:latin typeface="+mn-lt"/>
                          <a:ea typeface="+mn-ea"/>
                          <a:cs typeface="+mn-cs"/>
                        </a:rPr>
                        <a:t>faster service and an even better overall cruise experience</a:t>
                      </a:r>
                      <a:r>
                        <a:rPr lang="en-US" sz="1600" b="1" i="1" kern="1200" dirty="0">
                          <a:solidFill>
                            <a:schemeClr val="lt1"/>
                          </a:solidFill>
                          <a:effectLst/>
                          <a:latin typeface="+mn-lt"/>
                          <a:ea typeface="+mn-ea"/>
                          <a:cs typeface="+mn-cs"/>
                        </a:rPr>
                        <a:t>.” </a:t>
                      </a:r>
                      <a:r>
                        <a:rPr lang="en-US" sz="1000" b="1" i="1" kern="1200" dirty="0">
                          <a:solidFill>
                            <a:schemeClr val="bg1"/>
                          </a:solidFill>
                          <a:effectLst/>
                          <a:latin typeface="+mn-lt"/>
                          <a:ea typeface="+mn-ea"/>
                          <a:cs typeface="+mn-cs"/>
                        </a:rPr>
                        <a:t>(</a:t>
                      </a:r>
                      <a:r>
                        <a:rPr lang="en-US" sz="1000" b="1" i="1" kern="1200" dirty="0">
                          <a:solidFill>
                            <a:schemeClr val="bg1"/>
                          </a:solidFill>
                          <a:effectLst/>
                          <a:latin typeface="+mn-lt"/>
                          <a:ea typeface="+mn-ea"/>
                          <a:cs typeface="+mn-cs"/>
                          <a:hlinkClick r:id="rId16">
                            <a:extLst>
                              <a:ext uri="{A12FA001-AC4F-418D-AE19-62706E023703}">
                                <ahyp:hlinkClr xmlns:ahyp="http://schemas.microsoft.com/office/drawing/2018/hyperlinkcolor" val="tx"/>
                              </a:ext>
                            </a:extLst>
                          </a:hlinkClick>
                        </a:rPr>
                        <a:t>Details</a:t>
                      </a:r>
                      <a:r>
                        <a:rPr lang="en-US" sz="1000" b="1" i="1" kern="1200" dirty="0">
                          <a:solidFill>
                            <a:schemeClr val="bg1"/>
                          </a:solidFill>
                          <a:effectLst/>
                          <a:latin typeface="+mn-lt"/>
                          <a:ea typeface="+mn-ea"/>
                          <a:cs typeface="+mn-cs"/>
                        </a:rPr>
                        <a:t>)</a:t>
                      </a:r>
                      <a:endParaRPr lang="en-US" sz="1600" b="1" kern="1200" dirty="0">
                        <a:solidFill>
                          <a:schemeClr val="bg1"/>
                        </a:solidFill>
                        <a:effectLst/>
                        <a:latin typeface="+mn-lt"/>
                        <a:ea typeface="+mn-ea"/>
                        <a:cs typeface="+mn-cs"/>
                      </a:endParaRPr>
                    </a:p>
                  </a:txBody>
                  <a:tcPr anchor="ctr">
                    <a:lnL w="57150" cap="flat" cmpd="sng" algn="ctr">
                      <a:solidFill>
                        <a:srgbClr val="E46C24"/>
                      </a:solidFill>
                      <a:prstDash val="solid"/>
                      <a:round/>
                      <a:headEnd type="none" w="med" len="med"/>
                      <a:tailEnd type="none" w="med" len="med"/>
                    </a:lnL>
                    <a:lnR w="12700" cmpd="sng">
                      <a:noFill/>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1A2958"/>
                    </a:solidFill>
                  </a:tcPr>
                </a:tc>
                <a:extLst>
                  <a:ext uri="{0D108BD9-81ED-4DB2-BD59-A6C34878D82A}">
                    <a16:rowId xmlns:a16="http://schemas.microsoft.com/office/drawing/2014/main" val="3285093014"/>
                  </a:ext>
                </a:extLst>
              </a:tr>
            </a:tbl>
          </a:graphicData>
        </a:graphic>
      </p:graphicFrame>
      <p:graphicFrame>
        <p:nvGraphicFramePr>
          <p:cNvPr id="38" name="Table 37">
            <a:extLst>
              <a:ext uri="{FF2B5EF4-FFF2-40B4-BE49-F238E27FC236}">
                <a16:creationId xmlns:a16="http://schemas.microsoft.com/office/drawing/2014/main" id="{E691F51F-4FD5-652E-E3BF-0A1B8468C5B7}"/>
              </a:ext>
            </a:extLst>
          </p:cNvPr>
          <p:cNvGraphicFramePr>
            <a:graphicFrameLocks noGrp="1"/>
          </p:cNvGraphicFramePr>
          <p:nvPr/>
        </p:nvGraphicFramePr>
        <p:xfrm>
          <a:off x="1172732" y="4764069"/>
          <a:ext cx="2877064" cy="518160"/>
        </p:xfrm>
        <a:graphic>
          <a:graphicData uri="http://schemas.openxmlformats.org/drawingml/2006/table">
            <a:tbl>
              <a:tblPr firstRow="1" bandRow="1">
                <a:tableStyleId>{5C22544A-7EE6-4342-B048-85BDC9FD1C3A}</a:tableStyleId>
              </a:tblPr>
              <a:tblGrid>
                <a:gridCol w="2877064">
                  <a:extLst>
                    <a:ext uri="{9D8B030D-6E8A-4147-A177-3AD203B41FA5}">
                      <a16:colId xmlns:a16="http://schemas.microsoft.com/office/drawing/2014/main" val="3299959235"/>
                    </a:ext>
                  </a:extLst>
                </a:gridCol>
              </a:tblGrid>
              <a:tr h="459605">
                <a:tc>
                  <a:txBody>
                    <a:bodyPr/>
                    <a:lstStyle/>
                    <a:p>
                      <a:pPr algn="ctr"/>
                      <a:r>
                        <a:rPr lang="en-US" sz="1400" b="1" kern="1200" dirty="0">
                          <a:solidFill>
                            <a:srgbClr val="1A2958"/>
                          </a:solidFill>
                          <a:effectLst/>
                          <a:latin typeface="+mn-lt"/>
                          <a:ea typeface="+mn-ea"/>
                          <a:cs typeface="+mn-cs"/>
                        </a:rPr>
                        <a:t>Scott Pettit, Sr Director </a:t>
                      </a:r>
                      <a:br>
                        <a:rPr lang="en-US" sz="1400" b="1" kern="1200" dirty="0">
                          <a:solidFill>
                            <a:srgbClr val="1A2958"/>
                          </a:solidFill>
                          <a:effectLst/>
                          <a:latin typeface="+mn-lt"/>
                          <a:ea typeface="+mn-ea"/>
                          <a:cs typeface="+mn-cs"/>
                        </a:rPr>
                      </a:br>
                      <a:r>
                        <a:rPr lang="en-US" sz="1400" b="1" kern="1200" dirty="0">
                          <a:solidFill>
                            <a:srgbClr val="1A2958"/>
                          </a:solidFill>
                          <a:effectLst/>
                          <a:latin typeface="+mn-lt"/>
                          <a:ea typeface="+mn-ea"/>
                          <a:cs typeface="+mn-cs"/>
                        </a:rPr>
                        <a:t>E-commerce, Holland America</a:t>
                      </a:r>
                    </a:p>
                  </a:txBody>
                  <a:tcPr anchor="ctr">
                    <a:lnL w="57150" cap="flat" cmpd="sng" algn="ctr">
                      <a:solidFill>
                        <a:srgbClr val="E46C24"/>
                      </a:solidFill>
                      <a:prstDash val="solid"/>
                      <a:round/>
                      <a:headEnd type="none" w="med" len="med"/>
                      <a:tailEnd type="none" w="med" len="med"/>
                    </a:lnL>
                    <a:lnR w="12700" cmpd="sng">
                      <a:noFill/>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extLst>
                  <a:ext uri="{0D108BD9-81ED-4DB2-BD59-A6C34878D82A}">
                    <a16:rowId xmlns:a16="http://schemas.microsoft.com/office/drawing/2014/main" val="3285093014"/>
                  </a:ext>
                </a:extLst>
              </a:tr>
            </a:tbl>
          </a:graphicData>
        </a:graphic>
      </p:graphicFrame>
      <p:pic>
        <p:nvPicPr>
          <p:cNvPr id="39" name="Picture 38">
            <a:extLst>
              <a:ext uri="{FF2B5EF4-FFF2-40B4-BE49-F238E27FC236}">
                <a16:creationId xmlns:a16="http://schemas.microsoft.com/office/drawing/2014/main" id="{392149D4-13F5-B8EA-FFDF-C5AF33DF8140}"/>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4403" y="4105221"/>
            <a:ext cx="1317697" cy="1317697"/>
          </a:xfrm>
          <a:prstGeom prst="flowChartConnector">
            <a:avLst/>
          </a:prstGeom>
          <a:ln w="12700">
            <a:solidFill>
              <a:srgbClr val="E46C24"/>
            </a:solidFill>
          </a:ln>
          <a:effectLst>
            <a:outerShdw blurRad="50800" dist="38100" dir="2700000" algn="tl" rotWithShape="0">
              <a:prstClr val="black">
                <a:alpha val="40000"/>
              </a:prstClr>
            </a:outerShdw>
          </a:effectLst>
        </p:spPr>
      </p:pic>
      <p:pic>
        <p:nvPicPr>
          <p:cNvPr id="2" name="Picture 2">
            <a:extLst>
              <a:ext uri="{FF2B5EF4-FFF2-40B4-BE49-F238E27FC236}">
                <a16:creationId xmlns:a16="http://schemas.microsoft.com/office/drawing/2014/main" id="{BEFCD4CC-8A19-420B-BDCE-9247E1930FCE}"/>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53770" t="23179" r="1152" b="2361"/>
          <a:stretch/>
        </p:blipFill>
        <p:spPr bwMode="auto">
          <a:xfrm>
            <a:off x="2474110" y="1712856"/>
            <a:ext cx="5076916" cy="4741835"/>
          </a:xfrm>
          <a:prstGeom prst="roundRect">
            <a:avLst>
              <a:gd name="adj" fmla="val 2687"/>
            </a:avLst>
          </a:prstGeom>
          <a:noFill/>
          <a:ln w="38100">
            <a:solidFill>
              <a:srgbClr val="E46C24"/>
            </a:solidFill>
          </a:ln>
          <a:extLst>
            <a:ext uri="{909E8E84-426E-40DD-AFC4-6F175D3DCCD1}">
              <a14:hiddenFill xmlns:a14="http://schemas.microsoft.com/office/drawing/2010/main">
                <a:solidFill>
                  <a:srgbClr val="FFFFFF"/>
                </a:solidFill>
              </a14:hiddenFill>
            </a:ext>
          </a:extLst>
        </p:spPr>
      </p:pic>
      <p:pic>
        <p:nvPicPr>
          <p:cNvPr id="40" name="Graphic 39">
            <a:extLst>
              <a:ext uri="{FF2B5EF4-FFF2-40B4-BE49-F238E27FC236}">
                <a16:creationId xmlns:a16="http://schemas.microsoft.com/office/drawing/2014/main" id="{0BA20F09-0D01-440F-2E1B-05021366EEF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75343" y="411757"/>
            <a:ext cx="4145086" cy="813944"/>
          </a:xfrm>
          <a:prstGeom prst="rect">
            <a:avLst/>
          </a:prstGeom>
        </p:spPr>
      </p:pic>
      <p:pic>
        <p:nvPicPr>
          <p:cNvPr id="41" name="Picture 40" descr="A white text on a black background&#10;&#10;AI-generated content may be incorrect.">
            <a:extLst>
              <a:ext uri="{FF2B5EF4-FFF2-40B4-BE49-F238E27FC236}">
                <a16:creationId xmlns:a16="http://schemas.microsoft.com/office/drawing/2014/main" id="{C08AECA5-A3A3-91CF-8E89-5FF25791559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953527" y="672471"/>
            <a:ext cx="1641281" cy="466437"/>
          </a:xfrm>
          <a:prstGeom prst="rect">
            <a:avLst/>
          </a:prstGeom>
        </p:spPr>
      </p:pic>
      <p:grpSp>
        <p:nvGrpSpPr>
          <p:cNvPr id="42" name="Group 41">
            <a:extLst>
              <a:ext uri="{FF2B5EF4-FFF2-40B4-BE49-F238E27FC236}">
                <a16:creationId xmlns:a16="http://schemas.microsoft.com/office/drawing/2014/main" id="{F30E9440-15CF-E8F3-A568-A40C7221A0F7}"/>
              </a:ext>
            </a:extLst>
          </p:cNvPr>
          <p:cNvGrpSpPr/>
          <p:nvPr/>
        </p:nvGrpSpPr>
        <p:grpSpPr>
          <a:xfrm>
            <a:off x="9980510" y="617210"/>
            <a:ext cx="2028610" cy="584775"/>
            <a:chOff x="9948066" y="1423166"/>
            <a:chExt cx="2028610" cy="584775"/>
          </a:xfrm>
        </p:grpSpPr>
        <p:sp>
          <p:nvSpPr>
            <p:cNvPr id="43" name="TextBox 42">
              <a:extLst>
                <a:ext uri="{FF2B5EF4-FFF2-40B4-BE49-F238E27FC236}">
                  <a16:creationId xmlns:a16="http://schemas.microsoft.com/office/drawing/2014/main" id="{7851AF85-27B5-59FA-C181-FAFEA868EB51}"/>
                </a:ext>
              </a:extLst>
            </p:cNvPr>
            <p:cNvSpPr txBox="1"/>
            <p:nvPr/>
          </p:nvSpPr>
          <p:spPr>
            <a:xfrm>
              <a:off x="10476555" y="1423166"/>
              <a:ext cx="15001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Pro Semibold" panose="020B0702040504020203" pitchFamily="34" charset="0"/>
                  <a:ea typeface="+mn-ea"/>
                  <a:cs typeface="+mn-cs"/>
                </a:rPr>
                <a:t>Microsoft </a:t>
              </a:r>
              <a:br>
                <a:rPr kumimoji="0" lang="en-US" sz="1600" b="0" i="0" u="none" strike="noStrike" kern="1200" cap="none" spc="0" normalizeH="0" baseline="0" noProof="0" dirty="0">
                  <a:ln>
                    <a:noFill/>
                  </a:ln>
                  <a:solidFill>
                    <a:prstClr val="white"/>
                  </a:solidFill>
                  <a:effectLst/>
                  <a:uLnTx/>
                  <a:uFillTx/>
                  <a:latin typeface="Segoe Pro Semibold" panose="020B0702040504020203" pitchFamily="34" charset="0"/>
                  <a:ea typeface="+mn-ea"/>
                  <a:cs typeface="+mn-cs"/>
                </a:rPr>
              </a:br>
              <a:r>
                <a:rPr kumimoji="0" lang="en-US" sz="1600" b="0" i="0" u="none" strike="noStrike" kern="1200" cap="none" spc="0" normalizeH="0" baseline="0" noProof="0" dirty="0">
                  <a:ln>
                    <a:noFill/>
                  </a:ln>
                  <a:solidFill>
                    <a:prstClr val="white"/>
                  </a:solidFill>
                  <a:effectLst/>
                  <a:uLnTx/>
                  <a:uFillTx/>
                  <a:latin typeface="Segoe Pro Semibold" panose="020B0702040504020203" pitchFamily="34" charset="0"/>
                  <a:ea typeface="+mn-ea"/>
                  <a:cs typeface="+mn-cs"/>
                </a:rPr>
                <a:t>Copilot Studio</a:t>
              </a:r>
            </a:p>
          </p:txBody>
        </p:sp>
        <p:pic>
          <p:nvPicPr>
            <p:cNvPr id="44" name="Picture 43" descr="A blue and green logo&#10;&#10;AI-generated content may be incorrect.">
              <a:extLst>
                <a:ext uri="{FF2B5EF4-FFF2-40B4-BE49-F238E27FC236}">
                  <a16:creationId xmlns:a16="http://schemas.microsoft.com/office/drawing/2014/main" id="{10F8C6C3-8303-344F-A9A4-4856D630DC6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948066" y="1484469"/>
              <a:ext cx="480897" cy="480897"/>
            </a:xfrm>
            <a:prstGeom prst="rect">
              <a:avLst/>
            </a:prstGeom>
          </p:spPr>
        </p:pic>
      </p:grpSp>
    </p:spTree>
    <p:extLst>
      <p:ext uri="{BB962C8B-B14F-4D97-AF65-F5344CB8AC3E}">
        <p14:creationId xmlns:p14="http://schemas.microsoft.com/office/powerpoint/2010/main" val="2093145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ED179-43D8-4248-8671-C84B4BD38287}"/>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DCEC23E-5BAA-16F9-D498-BD16F9D87602}"/>
              </a:ext>
            </a:extLst>
          </p:cNvPr>
          <p:cNvSpPr>
            <a:spLocks noGrp="1"/>
          </p:cNvSpPr>
          <p:nvPr>
            <p:ph type="title" idx="4294967295"/>
          </p:nvPr>
        </p:nvSpPr>
        <p:spPr>
          <a:xfrm>
            <a:off x="1174750" y="-677863"/>
            <a:ext cx="11017250" cy="430213"/>
          </a:xfrm>
        </p:spPr>
        <p:txBody>
          <a:bodyPr vert="horz" wrap="square" lIns="0" tIns="0" rIns="0" bIns="0" rtlCol="0" anchor="b">
            <a:spAutoFit/>
          </a:bodyPr>
          <a:lstStyle/>
          <a:p>
            <a:r>
              <a:rPr lang="en-US"/>
              <a:t>Holland America Line</a:t>
            </a:r>
          </a:p>
        </p:txBody>
      </p:sp>
      <p:graphicFrame>
        <p:nvGraphicFramePr>
          <p:cNvPr id="28" name="Table 27">
            <a:extLst>
              <a:ext uri="{FF2B5EF4-FFF2-40B4-BE49-F238E27FC236}">
                <a16:creationId xmlns:a16="http://schemas.microsoft.com/office/drawing/2014/main" id="{836B3414-8101-F60C-952E-7D22CA401EEF}"/>
              </a:ext>
            </a:extLst>
          </p:cNvPr>
          <p:cNvGraphicFramePr>
            <a:graphicFrameLocks noGrp="1"/>
          </p:cNvGraphicFramePr>
          <p:nvPr/>
        </p:nvGraphicFramePr>
        <p:xfrm>
          <a:off x="545257" y="6383020"/>
          <a:ext cx="4304249" cy="251460"/>
        </p:xfrm>
        <a:graphic>
          <a:graphicData uri="http://schemas.openxmlformats.org/drawingml/2006/table">
            <a:tbl>
              <a:tblPr firstRow="1">
                <a:tableStyleId>{5C22544A-7EE6-4342-B048-85BDC9FD1C3A}</a:tableStyleId>
              </a:tblPr>
              <a:tblGrid>
                <a:gridCol w="667756">
                  <a:extLst>
                    <a:ext uri="{9D8B030D-6E8A-4147-A177-3AD203B41FA5}">
                      <a16:colId xmlns:a16="http://schemas.microsoft.com/office/drawing/2014/main" val="2624742422"/>
                    </a:ext>
                  </a:extLst>
                </a:gridCol>
                <a:gridCol w="972312">
                  <a:extLst>
                    <a:ext uri="{9D8B030D-6E8A-4147-A177-3AD203B41FA5}">
                      <a16:colId xmlns:a16="http://schemas.microsoft.com/office/drawing/2014/main" val="1480161058"/>
                    </a:ext>
                  </a:extLst>
                </a:gridCol>
                <a:gridCol w="589280">
                  <a:extLst>
                    <a:ext uri="{9D8B030D-6E8A-4147-A177-3AD203B41FA5}">
                      <a16:colId xmlns:a16="http://schemas.microsoft.com/office/drawing/2014/main" val="1481414005"/>
                    </a:ext>
                  </a:extLst>
                </a:gridCol>
                <a:gridCol w="2074901">
                  <a:extLst>
                    <a:ext uri="{9D8B030D-6E8A-4147-A177-3AD203B41FA5}">
                      <a16:colId xmlns:a16="http://schemas.microsoft.com/office/drawing/2014/main" val="224405000"/>
                    </a:ext>
                  </a:extLst>
                </a:gridCol>
              </a:tblGrid>
              <a:tr h="198731">
                <a:tc>
                  <a:txBody>
                    <a:bodyPr/>
                    <a:lstStyle/>
                    <a:p>
                      <a:pPr algn="l"/>
                      <a:r>
                        <a:rPr lang="en-US" sz="1050" b="0">
                          <a:solidFill>
                            <a:schemeClr val="accent1">
                              <a:lumMod val="60000"/>
                              <a:lumOff val="40000"/>
                            </a:schemeClr>
                          </a:solidFill>
                          <a:latin typeface="+mj-lt"/>
                        </a:rPr>
                        <a:t>Industry</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050">
                        <a:solidFill>
                          <a:schemeClr val="accent1">
                            <a:lumMod val="60000"/>
                            <a:lumOff val="40000"/>
                          </a:schemeClr>
                        </a:solidFill>
                        <a:latin typeface="+mj-lt"/>
                      </a:endParaRP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050" b="0">
                          <a:solidFill>
                            <a:schemeClr val="accent1">
                              <a:lumMod val="60000"/>
                              <a:lumOff val="40000"/>
                            </a:schemeClr>
                          </a:solidFill>
                          <a:latin typeface="+mj-lt"/>
                        </a:rPr>
                        <a:t>Org size</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050">
                        <a:solidFill>
                          <a:schemeClr val="accent1">
                            <a:lumMod val="60000"/>
                            <a:lumOff val="40000"/>
                          </a:schemeClr>
                        </a:solidFill>
                        <a:latin typeface="+mj-lt"/>
                      </a:endParaRP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4301978"/>
                  </a:ext>
                </a:extLst>
              </a:tr>
            </a:tbl>
          </a:graphicData>
        </a:graphic>
      </p:graphicFrame>
      <p:sp>
        <p:nvSpPr>
          <p:cNvPr id="30" name="Text Placeholder 42">
            <a:extLst>
              <a:ext uri="{FF2B5EF4-FFF2-40B4-BE49-F238E27FC236}">
                <a16:creationId xmlns:a16="http://schemas.microsoft.com/office/drawing/2014/main" id="{5C999264-D838-BBC4-14E5-61EC331A2429}"/>
              </a:ext>
            </a:extLst>
          </p:cNvPr>
          <p:cNvSpPr txBox="1">
            <a:spLocks/>
          </p:cNvSpPr>
          <p:nvPr/>
        </p:nvSpPr>
        <p:spPr>
          <a:xfrm>
            <a:off x="1162565" y="6427959"/>
            <a:ext cx="982641" cy="161583"/>
          </a:xfrm>
          <a:prstGeom prst="rect">
            <a:avLst/>
          </a:prstGeom>
        </p:spPr>
        <p:txBody>
          <a:bodyPr wrap="none" lIns="0" tIns="0" rIns="0" bIns="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50" kern="1200" spc="0" baseline="0">
                <a:solidFill>
                  <a:schemeClr val="tx1"/>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FFFFFF"/>
                </a:solidFill>
                <a:effectLst/>
                <a:uLnTx/>
                <a:uFillTx/>
                <a:latin typeface="Segoe Sans Display"/>
                <a:ea typeface="+mn-ea"/>
                <a:cs typeface="Segoe UI Semilight" panose="020B0402040204020203" pitchFamily="34" charset="0"/>
              </a:rPr>
              <a:t>Travel/Transport</a:t>
            </a:r>
          </a:p>
        </p:txBody>
      </p:sp>
      <p:sp>
        <p:nvSpPr>
          <p:cNvPr id="31" name="Text Placeholder 42">
            <a:extLst>
              <a:ext uri="{FF2B5EF4-FFF2-40B4-BE49-F238E27FC236}">
                <a16:creationId xmlns:a16="http://schemas.microsoft.com/office/drawing/2014/main" id="{FB1C7758-1748-A2F4-201A-8BCBF90618C4}"/>
              </a:ext>
            </a:extLst>
          </p:cNvPr>
          <p:cNvSpPr txBox="1">
            <a:spLocks/>
          </p:cNvSpPr>
          <p:nvPr/>
        </p:nvSpPr>
        <p:spPr>
          <a:xfrm>
            <a:off x="2784671" y="6427959"/>
            <a:ext cx="1133324" cy="161583"/>
          </a:xfrm>
          <a:prstGeom prst="rect">
            <a:avLst/>
          </a:prstGeom>
        </p:spPr>
        <p:txBody>
          <a:bodyPr wrap="none" lIns="0" tIns="0" rIns="0" bIns="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50" kern="1200" spc="0" baseline="0">
                <a:solidFill>
                  <a:schemeClr val="tx1"/>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FFFFFF"/>
                </a:solidFill>
                <a:effectLst/>
                <a:uLnTx/>
                <a:uFillTx/>
                <a:latin typeface="Segoe Sans Display"/>
                <a:ea typeface="+mn-ea"/>
                <a:cs typeface="Segoe UI Semilight" panose="020B0402040204020203" pitchFamily="34" charset="0"/>
              </a:rPr>
              <a:t>10,000+ employees</a:t>
            </a:r>
          </a:p>
        </p:txBody>
      </p:sp>
      <p:graphicFrame>
        <p:nvGraphicFramePr>
          <p:cNvPr id="29" name="Table 28">
            <a:extLst>
              <a:ext uri="{FF2B5EF4-FFF2-40B4-BE49-F238E27FC236}">
                <a16:creationId xmlns:a16="http://schemas.microsoft.com/office/drawing/2014/main" id="{BD99F1AF-9FD3-5488-E861-2988A02E63B7}"/>
              </a:ext>
            </a:extLst>
          </p:cNvPr>
          <p:cNvGraphicFramePr>
            <a:graphicFrameLocks noGrp="1"/>
          </p:cNvGraphicFramePr>
          <p:nvPr/>
        </p:nvGraphicFramePr>
        <p:xfrm>
          <a:off x="4674372" y="6383020"/>
          <a:ext cx="4045480" cy="251460"/>
        </p:xfrm>
        <a:graphic>
          <a:graphicData uri="http://schemas.openxmlformats.org/drawingml/2006/table">
            <a:tbl>
              <a:tblPr firstRow="1">
                <a:tableStyleId>{5C22544A-7EE6-4342-B048-85BDC9FD1C3A}</a:tableStyleId>
              </a:tblPr>
              <a:tblGrid>
                <a:gridCol w="665673">
                  <a:extLst>
                    <a:ext uri="{9D8B030D-6E8A-4147-A177-3AD203B41FA5}">
                      <a16:colId xmlns:a16="http://schemas.microsoft.com/office/drawing/2014/main" val="2624742422"/>
                    </a:ext>
                  </a:extLst>
                </a:gridCol>
                <a:gridCol w="3379807">
                  <a:extLst>
                    <a:ext uri="{9D8B030D-6E8A-4147-A177-3AD203B41FA5}">
                      <a16:colId xmlns:a16="http://schemas.microsoft.com/office/drawing/2014/main" val="1480161058"/>
                    </a:ext>
                  </a:extLst>
                </a:gridCol>
              </a:tblGrid>
              <a:tr h="198731">
                <a:tc>
                  <a:txBody>
                    <a:bodyPr/>
                    <a:lstStyle/>
                    <a:p>
                      <a:pPr marL="0" algn="l" defTabSz="932742" rtl="0" eaLnBrk="1" latinLnBrk="0" hangingPunct="1"/>
                      <a:r>
                        <a:rPr lang="en-US" sz="1050" b="0" kern="1200">
                          <a:solidFill>
                            <a:schemeClr val="accent1">
                              <a:lumMod val="60000"/>
                              <a:lumOff val="40000"/>
                            </a:schemeClr>
                          </a:solidFill>
                          <a:latin typeface="+mj-lt"/>
                          <a:ea typeface="+mn-ea"/>
                          <a:cs typeface="+mn-cs"/>
                        </a:rPr>
                        <a:t>Products</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05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4301978"/>
                  </a:ext>
                </a:extLst>
              </a:tr>
            </a:tbl>
          </a:graphicData>
        </a:graphic>
      </p:graphicFrame>
      <p:sp>
        <p:nvSpPr>
          <p:cNvPr id="32" name="Text Placeholder 42">
            <a:extLst>
              <a:ext uri="{FF2B5EF4-FFF2-40B4-BE49-F238E27FC236}">
                <a16:creationId xmlns:a16="http://schemas.microsoft.com/office/drawing/2014/main" id="{6BE6D062-F775-94D6-B21C-0D624829E7CF}"/>
              </a:ext>
            </a:extLst>
          </p:cNvPr>
          <p:cNvSpPr txBox="1">
            <a:spLocks/>
          </p:cNvSpPr>
          <p:nvPr/>
        </p:nvSpPr>
        <p:spPr>
          <a:xfrm>
            <a:off x="5323839" y="6427959"/>
            <a:ext cx="1258358" cy="161583"/>
          </a:xfrm>
          <a:prstGeom prst="rect">
            <a:avLst/>
          </a:prstGeom>
        </p:spPr>
        <p:txBody>
          <a:bodyPr wrap="none" lIns="0" tIns="0" rIns="0" bIns="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50" kern="1200" spc="0" baseline="0">
                <a:solidFill>
                  <a:schemeClr val="tx1"/>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FFFFFF"/>
                </a:solidFill>
                <a:effectLst/>
                <a:uLnTx/>
                <a:uFillTx/>
                <a:latin typeface="Segoe Sans Display"/>
                <a:ea typeface="+mn-ea"/>
                <a:cs typeface="Segoe UI Semilight" panose="020B0402040204020203" pitchFamily="34" charset="0"/>
              </a:rPr>
              <a:t>Copilot Studio, Azure</a:t>
            </a:r>
          </a:p>
        </p:txBody>
      </p:sp>
      <p:sp>
        <p:nvSpPr>
          <p:cNvPr id="27" name="Text Placeholder 42">
            <a:extLst>
              <a:ext uri="{FF2B5EF4-FFF2-40B4-BE49-F238E27FC236}">
                <a16:creationId xmlns:a16="http://schemas.microsoft.com/office/drawing/2014/main" id="{0446C03C-A88B-CD16-8FFE-B7560044016C}"/>
              </a:ext>
            </a:extLst>
          </p:cNvPr>
          <p:cNvSpPr txBox="1">
            <a:spLocks/>
          </p:cNvSpPr>
          <p:nvPr/>
        </p:nvSpPr>
        <p:spPr>
          <a:xfrm>
            <a:off x="10112355" y="6427959"/>
            <a:ext cx="1490793" cy="161583"/>
          </a:xfrm>
          <a:prstGeom prst="rect">
            <a:avLst/>
          </a:prstGeom>
        </p:spPr>
        <p:txBody>
          <a:bodyPr wrap="none" lIns="0" tIns="0" rIns="0" bIns="0" anchor="ctr">
            <a:spAutoFit/>
          </a:bodyPr>
          <a:lstStyle>
            <a:lvl1pPr marL="0" marR="0" indent="0" algn="r"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050" kern="1200" spc="0" baseline="0" dirty="0">
                <a:solidFill>
                  <a:schemeClr val="accent1"/>
                </a:solidFill>
                <a:latin typeface="+mj-lt"/>
                <a:ea typeface="+mn-ea"/>
                <a:cs typeface="+mn-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8661C5">
                    <a:lumMod val="60000"/>
                    <a:lumOff val="40000"/>
                  </a:srgbClr>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Read the full story here </a:t>
            </a:r>
            <a:r>
              <a:rPr kumimoji="0" lang="en-US" sz="1050" b="0" i="0" u="none" strike="noStrike" kern="1200" cap="none" spc="0" normalizeH="0" baseline="0" noProof="0">
                <a:ln>
                  <a:noFill/>
                </a:ln>
                <a:solidFill>
                  <a:srgbClr val="8661C5">
                    <a:lumMod val="60000"/>
                    <a:lumOff val="40000"/>
                  </a:srgbClr>
                </a:solidFill>
                <a:effectLst/>
                <a:uLnTx/>
                <a:uFillTx/>
                <a:latin typeface="Segoe Sans Display"/>
                <a:ea typeface="+mn-ea"/>
                <a:cs typeface="+mn-cs"/>
              </a:rPr>
              <a:t>&gt;</a:t>
            </a:r>
          </a:p>
        </p:txBody>
      </p:sp>
      <p:sp>
        <p:nvSpPr>
          <p:cNvPr id="38" name="Rectangle: Rounded Corners 37">
            <a:extLst>
              <a:ext uri="{FF2B5EF4-FFF2-40B4-BE49-F238E27FC236}">
                <a16:creationId xmlns:a16="http://schemas.microsoft.com/office/drawing/2014/main" id="{88E29592-B95F-6B03-77C8-E65E3C746199}"/>
              </a:ext>
              <a:ext uri="{C183D7F6-B498-43B3-948B-1728B52AA6E4}">
                <adec:decorative xmlns:adec="http://schemas.microsoft.com/office/drawing/2017/decorative" val="1"/>
              </a:ext>
            </a:extLst>
          </p:cNvPr>
          <p:cNvSpPr>
            <a:spLocks/>
          </p:cNvSpPr>
          <p:nvPr/>
        </p:nvSpPr>
        <p:spPr bwMode="auto">
          <a:xfrm>
            <a:off x="545257" y="425311"/>
            <a:ext cx="11101485" cy="5848489"/>
          </a:xfrm>
          <a:prstGeom prst="roundRect">
            <a:avLst>
              <a:gd name="adj" fmla="val 3187"/>
            </a:avLst>
          </a:prstGeom>
          <a:solidFill>
            <a:schemeClr val="tx1">
              <a:alpha val="8000"/>
            </a:schemeClr>
          </a:solidFill>
          <a:ln w="12700">
            <a:gradFill>
              <a:gsLst>
                <a:gs pos="0">
                  <a:schemeClr val="accent1"/>
                </a:gs>
                <a:gs pos="100000">
                  <a:schemeClr val="accent3"/>
                </a:gs>
              </a:gsLst>
              <a:lin ang="5400000" scaled="1"/>
            </a:gradFill>
            <a:headEnd type="none" w="med" len="med"/>
            <a:tailEnd type="none" w="med" len="med"/>
          </a:ln>
          <a:effectLst>
            <a:outerShdw blurRad="266700" sx="101000" sy="101000" algn="ctr" rotWithShape="0">
              <a:schemeClr val="tx1">
                <a:lumMod val="95000"/>
                <a:alpha val="5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Sans Display"/>
              <a:ea typeface="+mn-ea"/>
              <a:cs typeface="Segoe UI" pitchFamily="34" charset="0"/>
            </a:endParaRPr>
          </a:p>
        </p:txBody>
      </p:sp>
      <p:sp>
        <p:nvSpPr>
          <p:cNvPr id="37" name="Rectangle: Rounded Corners 36">
            <a:extLst>
              <a:ext uri="{FF2B5EF4-FFF2-40B4-BE49-F238E27FC236}">
                <a16:creationId xmlns:a16="http://schemas.microsoft.com/office/drawing/2014/main" id="{978DB5F8-950B-0B46-3E3C-C545E5F7D026}"/>
              </a:ext>
              <a:ext uri="{C183D7F6-B498-43B3-948B-1728B52AA6E4}">
                <adec:decorative xmlns:adec="http://schemas.microsoft.com/office/drawing/2017/decorative" val="1"/>
              </a:ext>
            </a:extLst>
          </p:cNvPr>
          <p:cNvSpPr>
            <a:spLocks/>
          </p:cNvSpPr>
          <p:nvPr/>
        </p:nvSpPr>
        <p:spPr bwMode="auto">
          <a:xfrm>
            <a:off x="657406" y="528384"/>
            <a:ext cx="5129764" cy="5642342"/>
          </a:xfrm>
          <a:prstGeom prst="roundRect">
            <a:avLst>
              <a:gd name="adj" fmla="val 2764"/>
            </a:avLst>
          </a:prstGeom>
          <a:solidFill>
            <a:schemeClr val="bg1">
              <a:lumMod val="10000"/>
              <a:lumOff val="90000"/>
              <a:alpha val="1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Sans Display"/>
              <a:ea typeface="+mn-ea"/>
              <a:cs typeface="Segoe UI" pitchFamily="34" charset="0"/>
            </a:endParaRPr>
          </a:p>
        </p:txBody>
      </p:sp>
      <p:cxnSp>
        <p:nvCxnSpPr>
          <p:cNvPr id="19" name="Straight Connector 18">
            <a:extLst>
              <a:ext uri="{FF2B5EF4-FFF2-40B4-BE49-F238E27FC236}">
                <a16:creationId xmlns:a16="http://schemas.microsoft.com/office/drawing/2014/main" id="{CB7D553B-0365-0536-9E61-70272B1E200C}"/>
              </a:ext>
              <a:ext uri="{C183D7F6-B498-43B3-948B-1728B52AA6E4}">
                <adec:decorative xmlns:adec="http://schemas.microsoft.com/office/drawing/2017/decorative" val="1"/>
              </a:ext>
            </a:extLst>
          </p:cNvPr>
          <p:cNvCxnSpPr/>
          <p:nvPr/>
        </p:nvCxnSpPr>
        <p:spPr>
          <a:xfrm>
            <a:off x="6139595" y="2356158"/>
            <a:ext cx="5303838" cy="0"/>
          </a:xfrm>
          <a:prstGeom prst="line">
            <a:avLst/>
          </a:prstGeom>
          <a:ln w="6350">
            <a:solidFill>
              <a:schemeClr val="tx1">
                <a:alpha val="27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7471CD0-E192-C046-1C8F-B81488C7798D}"/>
              </a:ext>
              <a:ext uri="{C183D7F6-B498-43B3-948B-1728B52AA6E4}">
                <adec:decorative xmlns:adec="http://schemas.microsoft.com/office/drawing/2017/decorative" val="1"/>
              </a:ext>
            </a:extLst>
          </p:cNvPr>
          <p:cNvCxnSpPr/>
          <p:nvPr/>
        </p:nvCxnSpPr>
        <p:spPr>
          <a:xfrm>
            <a:off x="6139595" y="3350787"/>
            <a:ext cx="5303838" cy="0"/>
          </a:xfrm>
          <a:prstGeom prst="line">
            <a:avLst/>
          </a:prstGeom>
          <a:ln w="6350">
            <a:solidFill>
              <a:schemeClr val="tx1">
                <a:alpha val="27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095FF90C-A376-6E97-DFB5-90EBF9925E8B}"/>
              </a:ext>
            </a:extLst>
          </p:cNvPr>
          <p:cNvSpPr txBox="1">
            <a:spLocks/>
          </p:cNvSpPr>
          <p:nvPr/>
        </p:nvSpPr>
        <p:spPr>
          <a:xfrm>
            <a:off x="927833" y="1905000"/>
            <a:ext cx="4616450" cy="1846659"/>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4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tab pos="974725" algn="l"/>
              </a:tabLst>
              <a:defRPr/>
            </a:pPr>
            <a:r>
              <a:rPr kumimoji="0" lang="en-US" sz="2000" b="0" i="0" u="none" strike="noStrike" kern="1200" cap="none" spc="0" normalizeH="0" baseline="0" noProof="0">
                <a:ln>
                  <a:noFill/>
                </a:ln>
                <a:solidFill>
                  <a:srgbClr val="8661C5">
                    <a:lumMod val="60000"/>
                    <a:lumOff val="40000"/>
                  </a:srgbClr>
                </a:solidFill>
                <a:effectLst/>
                <a:uLnTx/>
                <a:uFillTx/>
                <a:latin typeface="Segoe Sans Display Semibold"/>
                <a:ea typeface="+mn-ea"/>
                <a:cs typeface="Segoe Sans Display" pitchFamily="2" charset="0"/>
              </a:rPr>
              <a:t>Holland America Line </a:t>
            </a:r>
            <a:r>
              <a:rPr kumimoji="0" lang="en-US" sz="2000" b="0" i="0" u="none" strike="noStrike" kern="1200" cap="none" spc="0" normalizeH="0" baseline="0" noProof="0">
                <a:ln>
                  <a:noFill/>
                </a:ln>
                <a:solidFill>
                  <a:srgbClr val="FFFFFF"/>
                </a:solidFill>
                <a:effectLst/>
                <a:uLnTx/>
                <a:uFillTx/>
                <a:latin typeface="Segoe Sans Display"/>
                <a:ea typeface="+mn-ea"/>
                <a:cs typeface="Segoe Sans Display" pitchFamily="2" charset="0"/>
              </a:rPr>
              <a:t>implemented an AI agent named “Anna” using Copilot Studio to provide faster, personalized customer support. This integration has enhanced customer engagement and streamlined operations for the company.</a:t>
            </a:r>
          </a:p>
        </p:txBody>
      </p:sp>
      <p:pic>
        <p:nvPicPr>
          <p:cNvPr id="10" name="Picture Placeholder 17">
            <a:extLst>
              <a:ext uri="{FF2B5EF4-FFF2-40B4-BE49-F238E27FC236}">
                <a16:creationId xmlns:a16="http://schemas.microsoft.com/office/drawing/2014/main" id="{49132AFF-1A51-5ACB-1334-4D54AB049C29}"/>
              </a:ext>
              <a:ext uri="{C183D7F6-B498-43B3-948B-1728B52AA6E4}">
                <adec:decorative xmlns:adec="http://schemas.microsoft.com/office/drawing/2017/decorative" val="1"/>
              </a:ext>
            </a:extLst>
          </p:cNvPr>
          <p:cNvPicPr>
            <a:picLocks noChangeAspect="1"/>
          </p:cNvPicPr>
          <p:nvPr/>
        </p:nvPicPr>
        <p:blipFill rotWithShape="1">
          <a:blip r:embed="rId4"/>
          <a:srcRect l="15047" t="8942" r="21817"/>
          <a:stretch/>
        </p:blipFill>
        <p:spPr>
          <a:xfrm>
            <a:off x="927834" y="4032840"/>
            <a:ext cx="4588600" cy="1881173"/>
          </a:xfrm>
          <a:prstGeom prst="roundRect">
            <a:avLst>
              <a:gd name="adj" fmla="val 3186"/>
            </a:avLst>
          </a:prstGeom>
          <a:solidFill>
            <a:srgbClr val="FFFFFF">
              <a:shade val="85000"/>
            </a:srgbClr>
          </a:solidFill>
          <a:ln>
            <a:noFill/>
          </a:ln>
          <a:effectLst/>
        </p:spPr>
      </p:pic>
      <p:sp>
        <p:nvSpPr>
          <p:cNvPr id="11" name="TextBox 10">
            <a:extLst>
              <a:ext uri="{FF2B5EF4-FFF2-40B4-BE49-F238E27FC236}">
                <a16:creationId xmlns:a16="http://schemas.microsoft.com/office/drawing/2014/main" id="{9A6F342B-7927-71DF-2A7D-7C62B2DC0567}"/>
              </a:ext>
              <a:ext uri="{C183D7F6-B498-43B3-948B-1728B52AA6E4}">
                <adec:decorative xmlns:adec="http://schemas.microsoft.com/office/drawing/2017/decorative" val="0"/>
              </a:ext>
            </a:extLst>
          </p:cNvPr>
          <p:cNvSpPr txBox="1">
            <a:spLocks/>
          </p:cNvSpPr>
          <p:nvPr/>
        </p:nvSpPr>
        <p:spPr>
          <a:xfrm>
            <a:off x="6056861" y="539253"/>
            <a:ext cx="5471009" cy="870447"/>
          </a:xfrm>
          <a:prstGeom prst="roundRect">
            <a:avLst>
              <a:gd name="adj" fmla="val 14892"/>
            </a:avLst>
          </a:prstGeom>
          <a:gradFill flip="none" rotWithShape="1">
            <a:gsLst>
              <a:gs pos="0">
                <a:schemeClr val="accent1"/>
              </a:gs>
              <a:gs pos="100000">
                <a:schemeClr val="accent3"/>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2960" tIns="45720" rIns="91440" bIns="45720"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1600">
                <a:solidFill>
                  <a:schemeClr val="tx1"/>
                </a:soli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Sans Display Semibold"/>
                <a:ea typeface="+mn-ea"/>
                <a:cs typeface="Segoe UI" pitchFamily="34" charset="0"/>
              </a:rPr>
              <a:t>Reinvent customer engagement</a:t>
            </a:r>
          </a:p>
        </p:txBody>
      </p:sp>
      <p:sp>
        <p:nvSpPr>
          <p:cNvPr id="2" name="Text Placeholder 2">
            <a:extLst>
              <a:ext uri="{FF2B5EF4-FFF2-40B4-BE49-F238E27FC236}">
                <a16:creationId xmlns:a16="http://schemas.microsoft.com/office/drawing/2014/main" id="{DE88CE79-0E00-954A-90EB-CBA8BDDAD573}"/>
              </a:ext>
            </a:extLst>
          </p:cNvPr>
          <p:cNvSpPr txBox="1">
            <a:spLocks/>
          </p:cNvSpPr>
          <p:nvPr/>
        </p:nvSpPr>
        <p:spPr>
          <a:xfrm>
            <a:off x="6139594" y="1434981"/>
            <a:ext cx="5309455" cy="847725"/>
          </a:xfrm>
          <a:prstGeom prst="rect">
            <a:avLst/>
          </a:prstGeom>
        </p:spPr>
        <p:txBody>
          <a:bodyPr lIns="0" tIns="0" rIns="0" bIns="0"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4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rgbClr val="8661C5">
                    <a:lumMod val="60000"/>
                    <a:lumOff val="40000"/>
                  </a:srgbClr>
                </a:solidFill>
                <a:effectLst/>
                <a:uLnTx/>
                <a:uFillTx/>
                <a:latin typeface="Segoe Sans Display Semibold"/>
                <a:ea typeface="+mn-ea"/>
                <a:cs typeface="Segoe Sans Display" pitchFamily="2" charset="0"/>
              </a:rPr>
              <a:t>15,000+ </a:t>
            </a:r>
            <a:r>
              <a:rPr kumimoji="0" lang="en-US" sz="2000" b="0" i="0" u="none" strike="noStrike" kern="1200" cap="none" spc="0" normalizeH="0" baseline="0" noProof="0" dirty="0">
                <a:ln>
                  <a:noFill/>
                </a:ln>
                <a:solidFill>
                  <a:srgbClr val="FFFFFF"/>
                </a:solidFill>
                <a:effectLst/>
                <a:uLnTx/>
                <a:uFillTx/>
                <a:latin typeface="Segoe Sans Display"/>
                <a:ea typeface="+mn-ea"/>
                <a:cs typeface="Segoe Sans Display" pitchFamily="2" charset="0"/>
              </a:rPr>
              <a:t>conversations handled per week</a:t>
            </a:r>
          </a:p>
        </p:txBody>
      </p:sp>
      <p:sp>
        <p:nvSpPr>
          <p:cNvPr id="3" name="Text Placeholder 3">
            <a:extLst>
              <a:ext uri="{FF2B5EF4-FFF2-40B4-BE49-F238E27FC236}">
                <a16:creationId xmlns:a16="http://schemas.microsoft.com/office/drawing/2014/main" id="{E53057C8-56EB-60D5-D648-AF5F4D337A0B}"/>
              </a:ext>
            </a:extLst>
          </p:cNvPr>
          <p:cNvSpPr txBox="1">
            <a:spLocks/>
          </p:cNvSpPr>
          <p:nvPr/>
        </p:nvSpPr>
        <p:spPr>
          <a:xfrm>
            <a:off x="6139594" y="2429610"/>
            <a:ext cx="5309455" cy="847725"/>
          </a:xfrm>
          <a:prstGeom prst="rect">
            <a:avLst/>
          </a:prstGeom>
        </p:spPr>
        <p:txBody>
          <a:bodyPr lIns="0" tIns="0" rIns="0" bIns="0"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4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8661C5">
                    <a:lumMod val="60000"/>
                    <a:lumOff val="40000"/>
                  </a:srgbClr>
                </a:solidFill>
                <a:effectLst/>
                <a:uLnTx/>
                <a:uFillTx/>
                <a:latin typeface="Segoe Sans Display Semibold"/>
                <a:ea typeface="+mn-ea"/>
                <a:cs typeface="Segoe Sans Display" pitchFamily="2" charset="0"/>
              </a:rPr>
              <a:t>$472K </a:t>
            </a:r>
            <a:r>
              <a:rPr kumimoji="0" lang="en-US" sz="2000" b="0" i="0" u="none" strike="noStrike" kern="1200" cap="none" spc="0" normalizeH="0" baseline="0" noProof="0">
                <a:ln>
                  <a:noFill/>
                </a:ln>
                <a:solidFill>
                  <a:srgbClr val="FFFFFF"/>
                </a:solidFill>
                <a:effectLst/>
                <a:uLnTx/>
                <a:uFillTx/>
                <a:latin typeface="Segoe Sans Display"/>
                <a:ea typeface="+mn-ea"/>
                <a:cs typeface="Segoe Sans Display" pitchFamily="2" charset="0"/>
              </a:rPr>
              <a:t>reduction in costs through call deflection</a:t>
            </a:r>
          </a:p>
        </p:txBody>
      </p:sp>
      <p:sp>
        <p:nvSpPr>
          <p:cNvPr id="4" name="Text Placeholder 4">
            <a:extLst>
              <a:ext uri="{FF2B5EF4-FFF2-40B4-BE49-F238E27FC236}">
                <a16:creationId xmlns:a16="http://schemas.microsoft.com/office/drawing/2014/main" id="{B5D04874-4E1C-8FAE-0CC6-DBD98F143989}"/>
              </a:ext>
            </a:extLst>
          </p:cNvPr>
          <p:cNvSpPr txBox="1">
            <a:spLocks/>
          </p:cNvSpPr>
          <p:nvPr/>
        </p:nvSpPr>
        <p:spPr>
          <a:xfrm>
            <a:off x="6139594" y="3424237"/>
            <a:ext cx="4811435" cy="847725"/>
          </a:xfrm>
          <a:prstGeom prst="rect">
            <a:avLst/>
          </a:prstGeom>
        </p:spPr>
        <p:txBody>
          <a:bodyPr lIns="0" tIns="0" rIns="0" bIns="0"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4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8661C5">
                    <a:lumMod val="60000"/>
                    <a:lumOff val="40000"/>
                  </a:srgbClr>
                </a:solidFill>
                <a:effectLst/>
                <a:uLnTx/>
                <a:uFillTx/>
                <a:latin typeface="Segoe Sans Display Semibold"/>
                <a:ea typeface="+mn-ea"/>
                <a:cs typeface="Segoe Sans Display" pitchFamily="2" charset="0"/>
              </a:rPr>
              <a:t>$308K </a:t>
            </a:r>
            <a:r>
              <a:rPr kumimoji="0" lang="en-US" sz="2000" b="0" i="0" u="none" strike="noStrike" kern="1200" cap="none" spc="0" normalizeH="0" baseline="0" noProof="0">
                <a:ln>
                  <a:noFill/>
                </a:ln>
                <a:solidFill>
                  <a:srgbClr val="FFFFFF"/>
                </a:solidFill>
                <a:effectLst/>
                <a:uLnTx/>
                <a:uFillTx/>
                <a:latin typeface="Segoe Sans Display"/>
                <a:ea typeface="+mn-ea"/>
                <a:cs typeface="Segoe Sans Display" pitchFamily="2" charset="0"/>
              </a:rPr>
              <a:t>savings per year on call center agent times</a:t>
            </a:r>
          </a:p>
        </p:txBody>
      </p:sp>
      <p:sp>
        <p:nvSpPr>
          <p:cNvPr id="6" name="Text Placeholder 6">
            <a:extLst>
              <a:ext uri="{FF2B5EF4-FFF2-40B4-BE49-F238E27FC236}">
                <a16:creationId xmlns:a16="http://schemas.microsoft.com/office/drawing/2014/main" id="{C2182125-7491-3CEF-5F75-881C13B6685F}"/>
              </a:ext>
            </a:extLst>
          </p:cNvPr>
          <p:cNvSpPr txBox="1">
            <a:spLocks/>
          </p:cNvSpPr>
          <p:nvPr/>
        </p:nvSpPr>
        <p:spPr>
          <a:xfrm>
            <a:off x="6139594" y="4355070"/>
            <a:ext cx="5309455" cy="847725"/>
          </a:xfrm>
          <a:prstGeom prst="rect">
            <a:avLst/>
          </a:prstGeom>
        </p:spPr>
        <p:txBody>
          <a:bodyPr lIns="0" tIns="0" rIns="0" bIns="0"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4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Sans Display"/>
                <a:ea typeface="+mn-ea"/>
                <a:cs typeface="Segoe Sans Display" pitchFamily="2" charset="0"/>
              </a:rPr>
              <a:t>Online booking</a:t>
            </a:r>
            <a:br>
              <a:rPr kumimoji="0" lang="en-US" sz="1400" b="0" i="0" u="none" strike="noStrike" kern="1200" cap="none" spc="0" normalizeH="0" baseline="0" noProof="0">
                <a:ln>
                  <a:noFill/>
                </a:ln>
                <a:solidFill>
                  <a:srgbClr val="FFFFFF"/>
                </a:solidFill>
                <a:effectLst/>
                <a:uLnTx/>
                <a:uFillTx/>
                <a:latin typeface="Segoe Sans Display"/>
                <a:ea typeface="+mn-ea"/>
                <a:cs typeface="Segoe Sans Display" pitchFamily="2" charset="0"/>
              </a:rPr>
            </a:br>
            <a:r>
              <a:rPr kumimoji="0" lang="en-US" sz="1400" b="0" i="0" u="none" strike="noStrike" kern="1200" cap="none" spc="0" normalizeH="0" baseline="0" noProof="0">
                <a:ln>
                  <a:noFill/>
                </a:ln>
                <a:solidFill>
                  <a:srgbClr val="8661C5">
                    <a:lumMod val="60000"/>
                    <a:lumOff val="40000"/>
                  </a:srgbClr>
                </a:solidFill>
                <a:effectLst/>
                <a:uLnTx/>
                <a:uFillTx/>
                <a:latin typeface="Segoe Sans Display Semibold"/>
                <a:ea typeface="+mn-ea"/>
                <a:cs typeface="Segoe Sans Display" pitchFamily="2" charset="0"/>
              </a:rPr>
              <a:t>$7M </a:t>
            </a:r>
            <a:r>
              <a:rPr kumimoji="0" lang="en-US" sz="1400" b="0" i="0" u="none" strike="noStrike" kern="1200" cap="none" spc="0" normalizeH="0" baseline="0" noProof="0">
                <a:ln>
                  <a:noFill/>
                </a:ln>
                <a:solidFill>
                  <a:srgbClr val="FFFFFF"/>
                </a:solidFill>
                <a:effectLst/>
                <a:uLnTx/>
                <a:uFillTx/>
                <a:latin typeface="Segoe Sans Display"/>
                <a:ea typeface="+mn-ea"/>
                <a:cs typeface="Segoe Sans Display" pitchFamily="2" charset="0"/>
              </a:rPr>
              <a:t>increase in annual revenue</a:t>
            </a:r>
            <a:br>
              <a:rPr kumimoji="0" lang="en-US" sz="1400" b="0" i="0" u="none" strike="noStrike" kern="1200" cap="none" spc="0" normalizeH="0" baseline="0" noProof="0">
                <a:ln>
                  <a:noFill/>
                </a:ln>
                <a:solidFill>
                  <a:srgbClr val="FFFFFF"/>
                </a:solidFill>
                <a:effectLst/>
                <a:uLnTx/>
                <a:uFillTx/>
                <a:latin typeface="Segoe Sans Display"/>
                <a:ea typeface="+mn-ea"/>
                <a:cs typeface="Segoe Sans Display" pitchFamily="2" charset="0"/>
              </a:rPr>
            </a:br>
            <a:r>
              <a:rPr kumimoji="0" lang="en-US" sz="1400" b="0" i="0" u="none" strike="noStrike" kern="1200" cap="none" spc="0" normalizeH="0" baseline="0" noProof="0">
                <a:ln>
                  <a:noFill/>
                </a:ln>
                <a:solidFill>
                  <a:srgbClr val="8661C5">
                    <a:lumMod val="60000"/>
                    <a:lumOff val="40000"/>
                  </a:srgbClr>
                </a:solidFill>
                <a:effectLst/>
                <a:uLnTx/>
                <a:uFillTx/>
                <a:latin typeface="Segoe Sans Display Semibold"/>
                <a:ea typeface="+mn-ea"/>
                <a:cs typeface="Segoe Sans Display" pitchFamily="2" charset="0"/>
              </a:rPr>
              <a:t>$2.2M </a:t>
            </a:r>
            <a:r>
              <a:rPr kumimoji="0" lang="en-US" sz="1400" b="0" i="0" u="none" strike="noStrike" kern="1200" cap="none" spc="0" normalizeH="0" baseline="0" noProof="0">
                <a:ln>
                  <a:noFill/>
                </a:ln>
                <a:solidFill>
                  <a:srgbClr val="FFFFFF"/>
                </a:solidFill>
                <a:effectLst/>
                <a:uLnTx/>
                <a:uFillTx/>
                <a:latin typeface="Segoe Sans Display"/>
                <a:ea typeface="+mn-ea"/>
                <a:cs typeface="Segoe Sans Display" pitchFamily="2" charset="0"/>
              </a:rPr>
              <a:t>increase in incremental gross margin</a:t>
            </a:r>
          </a:p>
        </p:txBody>
      </p:sp>
      <p:sp>
        <p:nvSpPr>
          <p:cNvPr id="7" name="Text Placeholder 7">
            <a:extLst>
              <a:ext uri="{FF2B5EF4-FFF2-40B4-BE49-F238E27FC236}">
                <a16:creationId xmlns:a16="http://schemas.microsoft.com/office/drawing/2014/main" id="{89960E04-98C3-9F82-924E-741F07D0CEF0}"/>
              </a:ext>
            </a:extLst>
          </p:cNvPr>
          <p:cNvSpPr txBox="1">
            <a:spLocks/>
          </p:cNvSpPr>
          <p:nvPr/>
        </p:nvSpPr>
        <p:spPr>
          <a:xfrm>
            <a:off x="6139594" y="5260975"/>
            <a:ext cx="5309455" cy="849313"/>
          </a:xfrm>
          <a:prstGeom prst="rect">
            <a:avLst/>
          </a:prstGeom>
        </p:spPr>
        <p:txBody>
          <a:bodyPr lIns="0" tIns="0" rIns="0" bIns="0"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4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Sans Display"/>
                <a:ea typeface="+mn-ea"/>
                <a:cs typeface="Segoe Sans Display" pitchFamily="2" charset="0"/>
              </a:rPr>
              <a:t>Onboard and flights</a:t>
            </a:r>
            <a:br>
              <a:rPr kumimoji="0" lang="en-US" sz="1400" b="0" i="0" u="none" strike="noStrike" kern="1200" cap="none" spc="0" normalizeH="0" baseline="0" noProof="0">
                <a:ln>
                  <a:noFill/>
                </a:ln>
                <a:solidFill>
                  <a:srgbClr val="FFFFFF"/>
                </a:solidFill>
                <a:effectLst/>
                <a:uLnTx/>
                <a:uFillTx/>
                <a:latin typeface="Segoe Sans Display"/>
                <a:ea typeface="+mn-ea"/>
                <a:cs typeface="Segoe Sans Display" pitchFamily="2" charset="0"/>
              </a:rPr>
            </a:br>
            <a:r>
              <a:rPr kumimoji="0" lang="en-US" sz="1400" b="0" i="0" u="none" strike="noStrike" kern="1200" cap="none" spc="0" normalizeH="0" baseline="0" noProof="0">
                <a:ln>
                  <a:noFill/>
                </a:ln>
                <a:solidFill>
                  <a:srgbClr val="8661C5">
                    <a:lumMod val="60000"/>
                    <a:lumOff val="40000"/>
                  </a:srgbClr>
                </a:solidFill>
                <a:effectLst/>
                <a:uLnTx/>
                <a:uFillTx/>
                <a:latin typeface="Segoe Sans Display Semibold"/>
                <a:ea typeface="+mn-ea"/>
                <a:cs typeface="Segoe Sans Display" pitchFamily="2" charset="0"/>
              </a:rPr>
              <a:t>$4M </a:t>
            </a:r>
            <a:r>
              <a:rPr kumimoji="0" lang="en-US" sz="1400" b="0" i="0" u="none" strike="noStrike" kern="1200" cap="none" spc="0" normalizeH="0" baseline="0" noProof="0">
                <a:ln>
                  <a:noFill/>
                </a:ln>
                <a:solidFill>
                  <a:srgbClr val="FFFFFF"/>
                </a:solidFill>
                <a:effectLst/>
                <a:uLnTx/>
                <a:uFillTx/>
                <a:latin typeface="Segoe Sans Display"/>
                <a:ea typeface="+mn-ea"/>
                <a:cs typeface="Segoe Sans Display" pitchFamily="2" charset="0"/>
              </a:rPr>
              <a:t>increase in annual revenue</a:t>
            </a:r>
            <a:br>
              <a:rPr kumimoji="0" lang="en-US" sz="1400" b="0" i="0" u="none" strike="noStrike" kern="1200" cap="none" spc="0" normalizeH="0" baseline="0" noProof="0">
                <a:ln>
                  <a:noFill/>
                </a:ln>
                <a:solidFill>
                  <a:srgbClr val="FFFFFF"/>
                </a:solidFill>
                <a:effectLst/>
                <a:uLnTx/>
                <a:uFillTx/>
                <a:latin typeface="Segoe Sans Display"/>
                <a:ea typeface="+mn-ea"/>
                <a:cs typeface="Segoe Sans Display" pitchFamily="2" charset="0"/>
              </a:rPr>
            </a:br>
            <a:r>
              <a:rPr kumimoji="0" lang="en-US" sz="1400" b="0" i="0" u="none" strike="noStrike" kern="1200" cap="none" spc="0" normalizeH="0" baseline="0" noProof="0">
                <a:ln>
                  <a:noFill/>
                </a:ln>
                <a:solidFill>
                  <a:srgbClr val="8661C5">
                    <a:lumMod val="60000"/>
                    <a:lumOff val="40000"/>
                  </a:srgbClr>
                </a:solidFill>
                <a:effectLst/>
                <a:uLnTx/>
                <a:uFillTx/>
                <a:latin typeface="Segoe Sans Display Semibold"/>
                <a:ea typeface="+mn-ea"/>
                <a:cs typeface="Segoe Sans Display" pitchFamily="2" charset="0"/>
              </a:rPr>
              <a:t>$1.27M </a:t>
            </a:r>
            <a:r>
              <a:rPr kumimoji="0" lang="en-US" sz="1400" b="0" i="0" u="none" strike="noStrike" kern="1200" cap="none" spc="0" normalizeH="0" baseline="0" noProof="0">
                <a:ln>
                  <a:noFill/>
                </a:ln>
                <a:solidFill>
                  <a:srgbClr val="FFFFFF"/>
                </a:solidFill>
                <a:effectLst/>
                <a:uLnTx/>
                <a:uFillTx/>
                <a:latin typeface="Segoe Sans Display"/>
                <a:ea typeface="+mn-ea"/>
                <a:cs typeface="Segoe Sans Display" pitchFamily="2" charset="0"/>
              </a:rPr>
              <a:t>increase in incremental gross margin</a:t>
            </a:r>
          </a:p>
        </p:txBody>
      </p:sp>
      <p:pic>
        <p:nvPicPr>
          <p:cNvPr id="1028" name="Picture 4" descr="Computer Upgrade for Holland America Cruise Line - F1 ...">
            <a:extLst>
              <a:ext uri="{FF2B5EF4-FFF2-40B4-BE49-F238E27FC236}">
                <a16:creationId xmlns:a16="http://schemas.microsoft.com/office/drawing/2014/main" id="{E27A4B17-9FD9-BFF8-0ACD-3FCF1EBB12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833" y="784861"/>
            <a:ext cx="2170976" cy="799170"/>
          </a:xfrm>
          <a:prstGeom prst="rect">
            <a:avLst/>
          </a:prstGeom>
          <a:noFill/>
          <a:extLst>
            <a:ext uri="{909E8E84-426E-40DD-AFC4-6F175D3DCCD1}">
              <a14:hiddenFill xmlns:a14="http://schemas.microsoft.com/office/drawing/2010/main">
                <a:solidFill>
                  <a:srgbClr val="FFFFFF"/>
                </a:solidFill>
              </a14:hiddenFill>
            </a:ext>
          </a:extLst>
        </p:spPr>
      </p:pic>
      <p:sp>
        <p:nvSpPr>
          <p:cNvPr id="26" name="Graphic 24">
            <a:extLst>
              <a:ext uri="{FF2B5EF4-FFF2-40B4-BE49-F238E27FC236}">
                <a16:creationId xmlns:a16="http://schemas.microsoft.com/office/drawing/2014/main" id="{E9A80536-F780-ABB0-08F3-2FD34CA3EE02}"/>
              </a:ext>
            </a:extLst>
          </p:cNvPr>
          <p:cNvSpPr/>
          <p:nvPr/>
        </p:nvSpPr>
        <p:spPr>
          <a:xfrm>
            <a:off x="6292240" y="805773"/>
            <a:ext cx="375996" cy="337406"/>
          </a:xfrm>
          <a:custGeom>
            <a:avLst/>
            <a:gdLst>
              <a:gd name="connsiteX0" fmla="*/ 72024 w 191102"/>
              <a:gd name="connsiteY0" fmla="*/ 0 h 171488"/>
              <a:gd name="connsiteX1" fmla="*/ 587 w 191102"/>
              <a:gd name="connsiteY1" fmla="*/ 71438 h 171488"/>
              <a:gd name="connsiteX2" fmla="*/ 7279 w 191102"/>
              <a:gd name="connsiteY2" fmla="*/ 101664 h 171488"/>
              <a:gd name="connsiteX3" fmla="*/ 381 w 191102"/>
              <a:gd name="connsiteY3" fmla="*/ 128728 h 171488"/>
              <a:gd name="connsiteX4" fmla="*/ 14704 w 191102"/>
              <a:gd name="connsiteY4" fmla="*/ 143246 h 171488"/>
              <a:gd name="connsiteX5" fmla="*/ 42619 w 191102"/>
              <a:gd name="connsiteY5" fmla="*/ 136560 h 171488"/>
              <a:gd name="connsiteX6" fmla="*/ 72024 w 191102"/>
              <a:gd name="connsiteY6" fmla="*/ 142875 h 171488"/>
              <a:gd name="connsiteX7" fmla="*/ 143462 w 191102"/>
              <a:gd name="connsiteY7" fmla="*/ 71438 h 171488"/>
              <a:gd name="connsiteX8" fmla="*/ 72024 w 191102"/>
              <a:gd name="connsiteY8" fmla="*/ 0 h 171488"/>
              <a:gd name="connsiteX9" fmla="*/ 14874 w 191102"/>
              <a:gd name="connsiteY9" fmla="*/ 71438 h 171488"/>
              <a:gd name="connsiteX10" fmla="*/ 72024 w 191102"/>
              <a:gd name="connsiteY10" fmla="*/ 14288 h 171488"/>
              <a:gd name="connsiteX11" fmla="*/ 129174 w 191102"/>
              <a:gd name="connsiteY11" fmla="*/ 71438 h 171488"/>
              <a:gd name="connsiteX12" fmla="*/ 72024 w 191102"/>
              <a:gd name="connsiteY12" fmla="*/ 128588 h 171488"/>
              <a:gd name="connsiteX13" fmla="*/ 46593 w 191102"/>
              <a:gd name="connsiteY13" fmla="*/ 122633 h 171488"/>
              <a:gd name="connsiteX14" fmla="*/ 44274 w 191102"/>
              <a:gd name="connsiteY14" fmla="*/ 121479 h 171488"/>
              <a:gd name="connsiteX15" fmla="*/ 41755 w 191102"/>
              <a:gd name="connsiteY15" fmla="*/ 122079 h 171488"/>
              <a:gd name="connsiteX16" fmla="*/ 15201 w 191102"/>
              <a:gd name="connsiteY16" fmla="*/ 128433 h 171488"/>
              <a:gd name="connsiteX17" fmla="*/ 21774 w 191102"/>
              <a:gd name="connsiteY17" fmla="*/ 102639 h 171488"/>
              <a:gd name="connsiteX18" fmla="*/ 22443 w 191102"/>
              <a:gd name="connsiteY18" fmla="*/ 100011 h 171488"/>
              <a:gd name="connsiteX19" fmla="*/ 21200 w 191102"/>
              <a:gd name="connsiteY19" fmla="*/ 97601 h 171488"/>
              <a:gd name="connsiteX20" fmla="*/ 14874 w 191102"/>
              <a:gd name="connsiteY20" fmla="*/ 71438 h 171488"/>
              <a:gd name="connsiteX21" fmla="*/ 119649 w 191102"/>
              <a:gd name="connsiteY21" fmla="*/ 171451 h 171488"/>
              <a:gd name="connsiteX22" fmla="*/ 71075 w 191102"/>
              <a:gd name="connsiteY22" fmla="*/ 152395 h 171488"/>
              <a:gd name="connsiteX23" fmla="*/ 72025 w 191102"/>
              <a:gd name="connsiteY23" fmla="*/ 152401 h 171488"/>
              <a:gd name="connsiteX24" fmla="*/ 91847 w 191102"/>
              <a:gd name="connsiteY24" fmla="*/ 149956 h 171488"/>
              <a:gd name="connsiteX25" fmla="*/ 119649 w 191102"/>
              <a:gd name="connsiteY25" fmla="*/ 157163 h 171488"/>
              <a:gd name="connsiteX26" fmla="*/ 145081 w 191102"/>
              <a:gd name="connsiteY26" fmla="*/ 151208 h 171488"/>
              <a:gd name="connsiteX27" fmla="*/ 147399 w 191102"/>
              <a:gd name="connsiteY27" fmla="*/ 150054 h 171488"/>
              <a:gd name="connsiteX28" fmla="*/ 149919 w 191102"/>
              <a:gd name="connsiteY28" fmla="*/ 150654 h 171488"/>
              <a:gd name="connsiteX29" fmla="*/ 176010 w 191102"/>
              <a:gd name="connsiteY29" fmla="*/ 156460 h 171488"/>
              <a:gd name="connsiteX30" fmla="*/ 169899 w 191102"/>
              <a:gd name="connsiteY30" fmla="*/ 131214 h 171488"/>
              <a:gd name="connsiteX31" fmla="*/ 169231 w 191102"/>
              <a:gd name="connsiteY31" fmla="*/ 128587 h 171488"/>
              <a:gd name="connsiteX32" fmla="*/ 170474 w 191102"/>
              <a:gd name="connsiteY32" fmla="*/ 126177 h 171488"/>
              <a:gd name="connsiteX33" fmla="*/ 176799 w 191102"/>
              <a:gd name="connsiteY33" fmla="*/ 100013 h 171488"/>
              <a:gd name="connsiteX34" fmla="*/ 150634 w 191102"/>
              <a:gd name="connsiteY34" fmla="*/ 51984 h 171488"/>
              <a:gd name="connsiteX35" fmla="*/ 143018 w 191102"/>
              <a:gd name="connsiteY35" fmla="*/ 32485 h 171488"/>
              <a:gd name="connsiteX36" fmla="*/ 191087 w 191102"/>
              <a:gd name="connsiteY36" fmla="*/ 100013 h 171488"/>
              <a:gd name="connsiteX37" fmla="*/ 184391 w 191102"/>
              <a:gd name="connsiteY37" fmla="*/ 130246 h 171488"/>
              <a:gd name="connsiteX38" fmla="*/ 190790 w 191102"/>
              <a:gd name="connsiteY38" fmla="*/ 156946 h 171488"/>
              <a:gd name="connsiteX39" fmla="*/ 176813 w 191102"/>
              <a:gd name="connsiteY39" fmla="*/ 171229 h 171488"/>
              <a:gd name="connsiteX40" fmla="*/ 149061 w 191102"/>
              <a:gd name="connsiteY40" fmla="*/ 165132 h 171488"/>
              <a:gd name="connsiteX41" fmla="*/ 119649 w 191102"/>
              <a:gd name="connsiteY41" fmla="*/ 171451 h 17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1102" h="171488">
                <a:moveTo>
                  <a:pt x="72024" y="0"/>
                </a:moveTo>
                <a:cubicBezTo>
                  <a:pt x="32570" y="0"/>
                  <a:pt x="587" y="31984"/>
                  <a:pt x="587" y="71438"/>
                </a:cubicBezTo>
                <a:cubicBezTo>
                  <a:pt x="587" y="82228"/>
                  <a:pt x="2984" y="92476"/>
                  <a:pt x="7279" y="101664"/>
                </a:cubicBezTo>
                <a:cubicBezTo>
                  <a:pt x="4860" y="111170"/>
                  <a:pt x="2156" y="121770"/>
                  <a:pt x="381" y="128728"/>
                </a:cubicBezTo>
                <a:cubicBezTo>
                  <a:pt x="-1839" y="137427"/>
                  <a:pt x="5995" y="145340"/>
                  <a:pt x="14704" y="143246"/>
                </a:cubicBezTo>
                <a:cubicBezTo>
                  <a:pt x="21850" y="141529"/>
                  <a:pt x="32833" y="138893"/>
                  <a:pt x="42619" y="136560"/>
                </a:cubicBezTo>
                <a:cubicBezTo>
                  <a:pt x="51595" y="140619"/>
                  <a:pt x="61554" y="142875"/>
                  <a:pt x="72024" y="142875"/>
                </a:cubicBezTo>
                <a:cubicBezTo>
                  <a:pt x="111478" y="142875"/>
                  <a:pt x="143462" y="110891"/>
                  <a:pt x="143462" y="71438"/>
                </a:cubicBezTo>
                <a:cubicBezTo>
                  <a:pt x="143462" y="31984"/>
                  <a:pt x="111478" y="0"/>
                  <a:pt x="72024" y="0"/>
                </a:cubicBezTo>
                <a:close/>
                <a:moveTo>
                  <a:pt x="14874" y="71438"/>
                </a:moveTo>
                <a:cubicBezTo>
                  <a:pt x="14874" y="39874"/>
                  <a:pt x="40461" y="14288"/>
                  <a:pt x="72024" y="14288"/>
                </a:cubicBezTo>
                <a:cubicBezTo>
                  <a:pt x="103587" y="14288"/>
                  <a:pt x="129174" y="39874"/>
                  <a:pt x="129174" y="71438"/>
                </a:cubicBezTo>
                <a:cubicBezTo>
                  <a:pt x="129174" y="103000"/>
                  <a:pt x="103587" y="128588"/>
                  <a:pt x="72024" y="128588"/>
                </a:cubicBezTo>
                <a:cubicBezTo>
                  <a:pt x="62873" y="128588"/>
                  <a:pt x="54244" y="126442"/>
                  <a:pt x="46593" y="122633"/>
                </a:cubicBezTo>
                <a:lnTo>
                  <a:pt x="44274" y="121479"/>
                </a:lnTo>
                <a:lnTo>
                  <a:pt x="41755" y="122079"/>
                </a:lnTo>
                <a:cubicBezTo>
                  <a:pt x="32966" y="124171"/>
                  <a:pt x="22811" y="126605"/>
                  <a:pt x="15201" y="128433"/>
                </a:cubicBezTo>
                <a:cubicBezTo>
                  <a:pt x="17094" y="121012"/>
                  <a:pt x="19601" y="111180"/>
                  <a:pt x="21774" y="102639"/>
                </a:cubicBezTo>
                <a:lnTo>
                  <a:pt x="22443" y="100011"/>
                </a:lnTo>
                <a:lnTo>
                  <a:pt x="21200" y="97601"/>
                </a:lnTo>
                <a:cubicBezTo>
                  <a:pt x="17159" y="89769"/>
                  <a:pt x="14874" y="80881"/>
                  <a:pt x="14874" y="71438"/>
                </a:cubicBezTo>
                <a:close/>
                <a:moveTo>
                  <a:pt x="119649" y="171451"/>
                </a:moveTo>
                <a:cubicBezTo>
                  <a:pt x="100891" y="171451"/>
                  <a:pt x="83821" y="164221"/>
                  <a:pt x="71075" y="152395"/>
                </a:cubicBezTo>
                <a:cubicBezTo>
                  <a:pt x="71391" y="152399"/>
                  <a:pt x="71708" y="152401"/>
                  <a:pt x="72025" y="152401"/>
                </a:cubicBezTo>
                <a:cubicBezTo>
                  <a:pt x="78863" y="152401"/>
                  <a:pt x="85504" y="151552"/>
                  <a:pt x="91847" y="149956"/>
                </a:cubicBezTo>
                <a:cubicBezTo>
                  <a:pt x="100076" y="154547"/>
                  <a:pt x="109558" y="157163"/>
                  <a:pt x="119649" y="157163"/>
                </a:cubicBezTo>
                <a:cubicBezTo>
                  <a:pt x="128800" y="157163"/>
                  <a:pt x="137430" y="155017"/>
                  <a:pt x="145081" y="151208"/>
                </a:cubicBezTo>
                <a:lnTo>
                  <a:pt x="147399" y="150054"/>
                </a:lnTo>
                <a:lnTo>
                  <a:pt x="149919" y="150654"/>
                </a:lnTo>
                <a:cubicBezTo>
                  <a:pt x="158697" y="152744"/>
                  <a:pt x="168636" y="154900"/>
                  <a:pt x="176010" y="156460"/>
                </a:cubicBezTo>
                <a:cubicBezTo>
                  <a:pt x="174343" y="149311"/>
                  <a:pt x="172069" y="139742"/>
                  <a:pt x="169899" y="131214"/>
                </a:cubicBezTo>
                <a:lnTo>
                  <a:pt x="169231" y="128587"/>
                </a:lnTo>
                <a:lnTo>
                  <a:pt x="170474" y="126177"/>
                </a:lnTo>
                <a:cubicBezTo>
                  <a:pt x="174514" y="118345"/>
                  <a:pt x="176799" y="109457"/>
                  <a:pt x="176799" y="100013"/>
                </a:cubicBezTo>
                <a:cubicBezTo>
                  <a:pt x="176799" y="79870"/>
                  <a:pt x="166379" y="62162"/>
                  <a:pt x="150634" y="51984"/>
                </a:cubicBezTo>
                <a:cubicBezTo>
                  <a:pt x="148936" y="45095"/>
                  <a:pt x="146354" y="38553"/>
                  <a:pt x="143018" y="32485"/>
                </a:cubicBezTo>
                <a:cubicBezTo>
                  <a:pt x="170996" y="42166"/>
                  <a:pt x="191087" y="68743"/>
                  <a:pt x="191087" y="100013"/>
                </a:cubicBezTo>
                <a:cubicBezTo>
                  <a:pt x="191087" y="110806"/>
                  <a:pt x="188688" y="121057"/>
                  <a:pt x="184391" y="130246"/>
                </a:cubicBezTo>
                <a:cubicBezTo>
                  <a:pt x="186801" y="139847"/>
                  <a:pt x="189242" y="150247"/>
                  <a:pt x="190790" y="156946"/>
                </a:cubicBezTo>
                <a:cubicBezTo>
                  <a:pt x="192736" y="165376"/>
                  <a:pt x="185313" y="173005"/>
                  <a:pt x="176813" y="171229"/>
                </a:cubicBezTo>
                <a:cubicBezTo>
                  <a:pt x="169886" y="169781"/>
                  <a:pt x="159004" y="167459"/>
                  <a:pt x="149061" y="165132"/>
                </a:cubicBezTo>
                <a:cubicBezTo>
                  <a:pt x="140084" y="169193"/>
                  <a:pt x="130122" y="171451"/>
                  <a:pt x="119649" y="171451"/>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Segoe Sans Display"/>
              <a:ea typeface="+mn-ea"/>
              <a:cs typeface="+mn-cs"/>
            </a:endParaRPr>
          </a:p>
        </p:txBody>
      </p:sp>
    </p:spTree>
    <p:extLst>
      <p:ext uri="{BB962C8B-B14F-4D97-AF65-F5344CB8AC3E}">
        <p14:creationId xmlns:p14="http://schemas.microsoft.com/office/powerpoint/2010/main" val="349167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D6FE0-E3F6-F988-A6C5-634D7ADACE5B}"/>
            </a:ext>
          </a:extLst>
        </p:cNvPr>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29DCC76B-6A07-0A13-88B7-F784E88B8C53}"/>
              </a:ext>
              <a:ext uri="{C183D7F6-B498-43B3-948B-1728B52AA6E4}">
                <adec:decorative xmlns:adec="http://schemas.microsoft.com/office/drawing/2017/decorative" val="1"/>
              </a:ext>
            </a:extLst>
          </p:cNvPr>
          <p:cNvSpPr/>
          <p:nvPr/>
        </p:nvSpPr>
        <p:spPr bwMode="auto">
          <a:xfrm>
            <a:off x="1403498" y="1587423"/>
            <a:ext cx="9385004" cy="3908603"/>
          </a:xfrm>
          <a:prstGeom prst="roundRect">
            <a:avLst>
              <a:gd name="adj" fmla="val 9683"/>
            </a:avLst>
          </a:prstGeom>
          <a:noFill/>
          <a:ln w="19050" cap="rnd" cmpd="sng" algn="ctr">
            <a:solidFill>
              <a:srgbClr val="0A2526">
                <a:alpha val="25000"/>
              </a:srgbClr>
            </a:solidFill>
            <a:prstDash val="solid"/>
            <a:headEnd type="none" w="lg" len="sm"/>
            <a:tailEnd type="none" w="lg" len="sm"/>
          </a:ln>
          <a:effectLst/>
        </p:spPr>
        <p:txBody>
          <a:bodyPr wrap="square" lIns="0" tIns="0" rIns="0" bIns="274320" rtlCol="0" anchor="b" anchorCtr="0">
            <a:noAutofit/>
          </a:bodyPr>
          <a:lstStyle/>
          <a:p>
            <a:pPr algn="ctr" defTabSz="1427220">
              <a:spcBef>
                <a:spcPts val="400"/>
              </a:spcBef>
            </a:pPr>
            <a:endParaRPr lang="en-US" sz="4000" spc="-50">
              <a:gradFill>
                <a:gsLst>
                  <a:gs pos="80460">
                    <a:srgbClr val="000000"/>
                  </a:gs>
                  <a:gs pos="59551">
                    <a:srgbClr val="000000"/>
                  </a:gs>
                </a:gsLst>
                <a:path path="circle">
                  <a:fillToRect l="100000" t="100000"/>
                </a:path>
              </a:gradFill>
              <a:latin typeface="Segoe UI Variable Display Semibold" pitchFamily="2" charset="0"/>
            </a:endParaRPr>
          </a:p>
        </p:txBody>
      </p:sp>
      <p:sp>
        <p:nvSpPr>
          <p:cNvPr id="12" name="Rectangle: Rounded Corners 11">
            <a:hlinkClick r:id="rId3"/>
            <a:extLst>
              <a:ext uri="{FF2B5EF4-FFF2-40B4-BE49-F238E27FC236}">
                <a16:creationId xmlns:a16="http://schemas.microsoft.com/office/drawing/2014/main" id="{4393AA1E-231C-17D0-7A91-151F74640D22}"/>
              </a:ext>
            </a:extLst>
          </p:cNvPr>
          <p:cNvSpPr/>
          <p:nvPr/>
        </p:nvSpPr>
        <p:spPr bwMode="auto">
          <a:xfrm>
            <a:off x="3264407" y="1293576"/>
            <a:ext cx="5572885" cy="587693"/>
          </a:xfrm>
          <a:prstGeom prst="roundRect">
            <a:avLst>
              <a:gd name="adj" fmla="val 27992"/>
            </a:avLst>
          </a:prstGeom>
          <a:solidFill>
            <a:srgbClr val="EDF6F3"/>
          </a:solidFill>
          <a:ln w="19050">
            <a:solidFill>
              <a:srgbClr val="091F2C">
                <a:alpha val="25000"/>
              </a:srgbClr>
            </a:solidFill>
          </a:ln>
        </p:spPr>
        <p:txBody>
          <a:bodyPr wrap="square" lIns="91440" tIns="18288" rIns="91440" bIns="36576" rtlCol="0" anchor="ctr" anchorCtr="0">
            <a:noAutofit/>
          </a:bodyPr>
          <a:lstStyle/>
          <a:p>
            <a:pPr algn="ctr" defTabSz="914437" fontAlgn="base">
              <a:spcBef>
                <a:spcPct val="0"/>
              </a:spcBef>
              <a:spcAft>
                <a:spcPct val="0"/>
              </a:spcAft>
              <a:tabLst>
                <a:tab pos="1487158" algn="l"/>
              </a:tabLst>
            </a:pPr>
            <a:r>
              <a:rPr lang="en-US" sz="2400" b="1">
                <a:ln w="3175">
                  <a:noFill/>
                </a:ln>
                <a:latin typeface="Segoe UI Variable Display Semib" pitchFamily="2" charset="0"/>
                <a:cs typeface="Segoe UI" pitchFamily="34" charset="0"/>
              </a:rPr>
              <a:t>Demo: Enrich employee experiences</a:t>
            </a:r>
          </a:p>
        </p:txBody>
      </p:sp>
      <p:sp>
        <p:nvSpPr>
          <p:cNvPr id="10" name="Rectangle: Rounded Corners 9">
            <a:extLst>
              <a:ext uri="{FF2B5EF4-FFF2-40B4-BE49-F238E27FC236}">
                <a16:creationId xmlns:a16="http://schemas.microsoft.com/office/drawing/2014/main" id="{B4B3A72E-FB05-415F-DE7B-92CC0DC7337C}"/>
              </a:ext>
              <a:ext uri="{C183D7F6-B498-43B3-948B-1728B52AA6E4}">
                <adec:decorative xmlns:adec="http://schemas.microsoft.com/office/drawing/2017/decorative" val="1"/>
              </a:ext>
            </a:extLst>
          </p:cNvPr>
          <p:cNvSpPr/>
          <p:nvPr/>
        </p:nvSpPr>
        <p:spPr bwMode="auto">
          <a:xfrm>
            <a:off x="1948449" y="2168766"/>
            <a:ext cx="2679218" cy="2962939"/>
          </a:xfrm>
          <a:prstGeom prst="roundRect">
            <a:avLst>
              <a:gd name="adj" fmla="val 9683"/>
            </a:avLst>
          </a:prstGeom>
          <a:solidFill>
            <a:srgbClr val="194449">
              <a:alpha val="10000"/>
            </a:srgbClr>
          </a:solidFill>
        </p:spPr>
        <p:txBody>
          <a:bodyPr wrap="square" lIns="0" tIns="0" rIns="0" bIns="45720" rtlCol="0" anchor="ctr" anchorCtr="0">
            <a:noAutofit/>
          </a:bodyPr>
          <a:lstStyle/>
          <a:p>
            <a:pPr algn="ctr" defTabSz="2275850" fontAlgn="base">
              <a:spcBef>
                <a:spcPts val="200"/>
              </a:spcBef>
              <a:spcAft>
                <a:spcPct val="0"/>
              </a:spcAft>
              <a:tabLst>
                <a:tab pos="3701239" algn="l"/>
              </a:tabLst>
            </a:pPr>
            <a:endParaRPr lang="en-US" sz="2000" b="1">
              <a:ln w="3175">
                <a:noFill/>
              </a:ln>
              <a:gradFill>
                <a:gsLst>
                  <a:gs pos="9174">
                    <a:srgbClr val="000000"/>
                  </a:gs>
                  <a:gs pos="42000">
                    <a:srgbClr val="000000"/>
                  </a:gs>
                </a:gsLst>
                <a:path path="circle">
                  <a:fillToRect l="100000" t="100000"/>
                </a:path>
              </a:gradFill>
              <a:latin typeface="Segoe UI Variable Display Semibold" pitchFamily="2" charset="0"/>
              <a:cs typeface="Segoe UI" pitchFamily="34" charset="0"/>
            </a:endParaRPr>
          </a:p>
        </p:txBody>
      </p:sp>
      <p:sp>
        <p:nvSpPr>
          <p:cNvPr id="13" name="Title 1">
            <a:extLst>
              <a:ext uri="{FF2B5EF4-FFF2-40B4-BE49-F238E27FC236}">
                <a16:creationId xmlns:a16="http://schemas.microsoft.com/office/drawing/2014/main" id="{D8E6CEDC-228C-B61F-BDC4-80C2B90AA5D7}"/>
              </a:ext>
            </a:extLst>
          </p:cNvPr>
          <p:cNvSpPr>
            <a:spLocks noGrp="1"/>
          </p:cNvSpPr>
          <p:nvPr>
            <p:ph type="title" idx="4294967295"/>
          </p:nvPr>
        </p:nvSpPr>
        <p:spPr>
          <a:xfrm>
            <a:off x="2219669" y="3479800"/>
            <a:ext cx="2136775" cy="984250"/>
          </a:xfrm>
        </p:spPr>
        <p:txBody>
          <a:bodyPr anchor="t"/>
          <a:lstStyle/>
          <a:p>
            <a:pPr algn="ctr" defTabSz="932472" fontAlgn="base">
              <a:spcAft>
                <a:spcPct val="0"/>
              </a:spcAft>
            </a:pPr>
            <a:r>
              <a:rPr lang="en-US" sz="3200">
                <a:ea typeface="Segoe UI" pitchFamily="34" charset="0"/>
              </a:rPr>
              <a:t> Copilot </a:t>
            </a:r>
            <a:br>
              <a:rPr lang="en-US" sz="3200">
                <a:ea typeface="Segoe UI" pitchFamily="34" charset="0"/>
              </a:rPr>
            </a:br>
            <a:r>
              <a:rPr lang="en-US" sz="3200">
                <a:ea typeface="Segoe UI" pitchFamily="34" charset="0"/>
              </a:rPr>
              <a:t>Chat</a:t>
            </a:r>
          </a:p>
        </p:txBody>
      </p:sp>
      <p:pic>
        <p:nvPicPr>
          <p:cNvPr id="22" name="Picture 21">
            <a:extLst>
              <a:ext uri="{FF2B5EF4-FFF2-40B4-BE49-F238E27FC236}">
                <a16:creationId xmlns:a16="http://schemas.microsoft.com/office/drawing/2014/main" id="{E17844F2-5E64-1E61-E0F7-51C8AE1E3E54}"/>
              </a:ext>
              <a:ext uri="{C183D7F6-B498-43B3-948B-1728B52AA6E4}">
                <adec:decorative xmlns:adec="http://schemas.microsoft.com/office/drawing/2017/decorative" val="1"/>
              </a:ext>
            </a:extLst>
          </p:cNvPr>
          <p:cNvPicPr>
            <a:picLocks noChangeAspect="1"/>
          </p:cNvPicPr>
          <p:nvPr/>
        </p:nvPicPr>
        <p:blipFill>
          <a:blip r:embed="rId4">
            <a:alphaModFix/>
          </a:blip>
          <a:stretch>
            <a:fillRect/>
          </a:stretch>
        </p:blipFill>
        <p:spPr>
          <a:xfrm>
            <a:off x="2967013" y="2623651"/>
            <a:ext cx="642089" cy="669767"/>
          </a:xfrm>
          <a:prstGeom prst="rect">
            <a:avLst/>
          </a:prstGeom>
          <a:noFill/>
          <a:ln>
            <a:noFill/>
            <a:headEnd type="none" w="med" len="med"/>
            <a:tailEnd type="none" w="med" len="med"/>
          </a:ln>
          <a:effectLst/>
        </p:spPr>
      </p:pic>
      <p:sp>
        <p:nvSpPr>
          <p:cNvPr id="16" name="Rectangle: Rounded Corners 15">
            <a:extLst>
              <a:ext uri="{FF2B5EF4-FFF2-40B4-BE49-F238E27FC236}">
                <a16:creationId xmlns:a16="http://schemas.microsoft.com/office/drawing/2014/main" id="{489A6D8F-7FD3-8E6A-C896-99ACF460E68F}"/>
              </a:ext>
              <a:ext uri="{C183D7F6-B498-43B3-948B-1728B52AA6E4}">
                <adec:decorative xmlns:adec="http://schemas.microsoft.com/office/drawing/2017/decorative" val="1"/>
              </a:ext>
            </a:extLst>
          </p:cNvPr>
          <p:cNvSpPr/>
          <p:nvPr/>
        </p:nvSpPr>
        <p:spPr bwMode="auto">
          <a:xfrm>
            <a:off x="4742901" y="2175116"/>
            <a:ext cx="2679218" cy="2962939"/>
          </a:xfrm>
          <a:prstGeom prst="roundRect">
            <a:avLst>
              <a:gd name="adj" fmla="val 9683"/>
            </a:avLst>
          </a:prstGeom>
          <a:solidFill>
            <a:srgbClr val="194449">
              <a:alpha val="10000"/>
            </a:srgbClr>
          </a:solidFill>
        </p:spPr>
        <p:txBody>
          <a:bodyPr wrap="square" lIns="0" tIns="0" rIns="0" bIns="45720" rtlCol="0" anchor="ctr" anchorCtr="0">
            <a:noAutofit/>
          </a:bodyPr>
          <a:lstStyle/>
          <a:p>
            <a:pPr algn="ctr" defTabSz="2275850" fontAlgn="base">
              <a:spcBef>
                <a:spcPts val="200"/>
              </a:spcBef>
              <a:spcAft>
                <a:spcPct val="0"/>
              </a:spcAft>
              <a:tabLst>
                <a:tab pos="3701239" algn="l"/>
              </a:tabLst>
            </a:pPr>
            <a:endParaRPr lang="en-US" sz="2000" b="1">
              <a:ln w="3175">
                <a:noFill/>
              </a:ln>
              <a:gradFill>
                <a:gsLst>
                  <a:gs pos="9174">
                    <a:srgbClr val="000000"/>
                  </a:gs>
                  <a:gs pos="42000">
                    <a:srgbClr val="000000"/>
                  </a:gs>
                </a:gsLst>
                <a:path path="circle">
                  <a:fillToRect l="100000" t="100000"/>
                </a:path>
              </a:gradFill>
              <a:latin typeface="Segoe UI Variable Display Semibold" pitchFamily="2" charset="0"/>
              <a:cs typeface="Segoe UI" pitchFamily="34" charset="0"/>
            </a:endParaRPr>
          </a:p>
        </p:txBody>
      </p:sp>
      <p:sp>
        <p:nvSpPr>
          <p:cNvPr id="17" name="TextBox 16">
            <a:extLst>
              <a:ext uri="{FF2B5EF4-FFF2-40B4-BE49-F238E27FC236}">
                <a16:creationId xmlns:a16="http://schemas.microsoft.com/office/drawing/2014/main" id="{115D2CC1-632E-FC00-74F8-7BD6CD35C749}"/>
              </a:ext>
            </a:extLst>
          </p:cNvPr>
          <p:cNvSpPr txBox="1"/>
          <p:nvPr/>
        </p:nvSpPr>
        <p:spPr>
          <a:xfrm>
            <a:off x="4916305" y="3366256"/>
            <a:ext cx="2332411" cy="1114700"/>
          </a:xfrm>
          <a:prstGeom prst="rect">
            <a:avLst/>
          </a:prstGeom>
          <a:noFill/>
        </p:spPr>
        <p:txBody>
          <a:bodyPr wrap="square" anchor="t">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50" normalizeH="0" baseline="0" noProof="0">
                <a:ln w="3175">
                  <a:noFill/>
                </a:ln>
                <a:effectLst/>
                <a:uLnTx/>
                <a:uFillTx/>
                <a:latin typeface="Segoe UI Semibold"/>
                <a:ea typeface="+mn-ea"/>
                <a:cs typeface="Segoe UI" pitchFamily="34" charset="0"/>
              </a:rPr>
              <a:t>M365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50" normalizeH="0" baseline="0" noProof="0">
                <a:ln w="3175">
                  <a:noFill/>
                </a:ln>
                <a:effectLst/>
                <a:uLnTx/>
                <a:uFillTx/>
                <a:latin typeface="Segoe UI Semibold"/>
                <a:ea typeface="+mn-ea"/>
                <a:cs typeface="Segoe UI" pitchFamily="34" charset="0"/>
              </a:rPr>
              <a:t>Copilot</a:t>
            </a:r>
          </a:p>
        </p:txBody>
      </p:sp>
      <p:pic>
        <p:nvPicPr>
          <p:cNvPr id="23" name="Picture 22">
            <a:extLst>
              <a:ext uri="{FF2B5EF4-FFF2-40B4-BE49-F238E27FC236}">
                <a16:creationId xmlns:a16="http://schemas.microsoft.com/office/drawing/2014/main" id="{D59FAF11-DD84-A4C5-0949-65E410726C3A}"/>
              </a:ext>
              <a:ext uri="{C183D7F6-B498-43B3-948B-1728B52AA6E4}">
                <adec:decorative xmlns:adec="http://schemas.microsoft.com/office/drawing/2017/decorative" val="1"/>
              </a:ext>
            </a:extLst>
          </p:cNvPr>
          <p:cNvPicPr>
            <a:picLocks noChangeAspect="1"/>
          </p:cNvPicPr>
          <p:nvPr/>
        </p:nvPicPr>
        <p:blipFill>
          <a:blip r:embed="rId4">
            <a:alphaModFix/>
          </a:blip>
          <a:stretch>
            <a:fillRect/>
          </a:stretch>
        </p:blipFill>
        <p:spPr>
          <a:xfrm>
            <a:off x="5761465" y="2623650"/>
            <a:ext cx="642089" cy="669767"/>
          </a:xfrm>
          <a:prstGeom prst="rect">
            <a:avLst/>
          </a:prstGeom>
          <a:noFill/>
          <a:ln>
            <a:noFill/>
            <a:headEnd type="none" w="med" len="med"/>
            <a:tailEnd type="none" w="med" len="med"/>
          </a:ln>
          <a:effectLst/>
        </p:spPr>
      </p:pic>
      <p:sp>
        <p:nvSpPr>
          <p:cNvPr id="18" name="Rectangle: Rounded Corners 17">
            <a:extLst>
              <a:ext uri="{FF2B5EF4-FFF2-40B4-BE49-F238E27FC236}">
                <a16:creationId xmlns:a16="http://schemas.microsoft.com/office/drawing/2014/main" id="{4521E166-525E-3A72-AF60-B5B22291E926}"/>
              </a:ext>
              <a:ext uri="{C183D7F6-B498-43B3-948B-1728B52AA6E4}">
                <adec:decorative xmlns:adec="http://schemas.microsoft.com/office/drawing/2017/decorative" val="1"/>
              </a:ext>
            </a:extLst>
          </p:cNvPr>
          <p:cNvSpPr/>
          <p:nvPr/>
        </p:nvSpPr>
        <p:spPr bwMode="auto">
          <a:xfrm>
            <a:off x="7537352" y="2175116"/>
            <a:ext cx="2679218" cy="2962939"/>
          </a:xfrm>
          <a:prstGeom prst="roundRect">
            <a:avLst>
              <a:gd name="adj" fmla="val 9683"/>
            </a:avLst>
          </a:prstGeom>
          <a:solidFill>
            <a:srgbClr val="194449">
              <a:alpha val="10000"/>
            </a:srgbClr>
          </a:solidFill>
        </p:spPr>
        <p:txBody>
          <a:bodyPr wrap="square" lIns="0" tIns="0" rIns="0" bIns="45720" rtlCol="0" anchor="ctr" anchorCtr="0">
            <a:noAutofit/>
          </a:bodyPr>
          <a:lstStyle/>
          <a:p>
            <a:pPr algn="ctr" defTabSz="2275850" fontAlgn="base">
              <a:spcBef>
                <a:spcPts val="200"/>
              </a:spcBef>
              <a:spcAft>
                <a:spcPct val="0"/>
              </a:spcAft>
              <a:tabLst>
                <a:tab pos="3701239" algn="l"/>
              </a:tabLst>
            </a:pPr>
            <a:endParaRPr lang="en-US" sz="2000" b="1">
              <a:ln w="3175">
                <a:noFill/>
              </a:ln>
              <a:gradFill>
                <a:gsLst>
                  <a:gs pos="9174">
                    <a:srgbClr val="000000"/>
                  </a:gs>
                  <a:gs pos="42000">
                    <a:srgbClr val="000000"/>
                  </a:gs>
                </a:gsLst>
                <a:path path="circle">
                  <a:fillToRect l="100000" t="100000"/>
                </a:path>
              </a:gradFill>
              <a:latin typeface="Segoe UI Variable Display Semibold" pitchFamily="2" charset="0"/>
              <a:cs typeface="Segoe UI" pitchFamily="34" charset="0"/>
            </a:endParaRPr>
          </a:p>
        </p:txBody>
      </p:sp>
      <p:sp>
        <p:nvSpPr>
          <p:cNvPr id="19" name="TextBox 18">
            <a:extLst>
              <a:ext uri="{FF2B5EF4-FFF2-40B4-BE49-F238E27FC236}">
                <a16:creationId xmlns:a16="http://schemas.microsoft.com/office/drawing/2014/main" id="{9EFC4A24-5688-D20A-ACB7-89DAEE5103F1}"/>
              </a:ext>
            </a:extLst>
          </p:cNvPr>
          <p:cNvSpPr txBox="1"/>
          <p:nvPr/>
        </p:nvSpPr>
        <p:spPr>
          <a:xfrm>
            <a:off x="8023737" y="3366256"/>
            <a:ext cx="1706449" cy="605122"/>
          </a:xfrm>
          <a:prstGeom prst="rect">
            <a:avLst/>
          </a:prstGeom>
          <a:noFill/>
        </p:spPr>
        <p:txBody>
          <a:bodyPr wrap="square" anchor="t">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50" normalizeH="0" baseline="0" noProof="0">
                <a:ln w="3175">
                  <a:noFill/>
                </a:ln>
                <a:effectLst/>
                <a:uLnTx/>
                <a:uFillTx/>
                <a:latin typeface="Segoe UI Semibold"/>
                <a:ea typeface="+mn-ea"/>
                <a:cs typeface="Segoe UI" pitchFamily="34" charset="0"/>
              </a:rPr>
              <a:t>Agents</a:t>
            </a:r>
          </a:p>
        </p:txBody>
      </p:sp>
    </p:spTree>
    <p:extLst>
      <p:ext uri="{BB962C8B-B14F-4D97-AF65-F5344CB8AC3E}">
        <p14:creationId xmlns:p14="http://schemas.microsoft.com/office/powerpoint/2010/main" val="254348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E1260-24AC-9A34-236A-0BCFB89345C8}"/>
            </a:ext>
          </a:extLst>
        </p:cNvPr>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8621D9DE-5C93-27EC-F60B-4D20F520C58E}"/>
              </a:ext>
              <a:ext uri="{C183D7F6-B498-43B3-948B-1728B52AA6E4}">
                <adec:decorative xmlns:adec="http://schemas.microsoft.com/office/drawing/2017/decorative" val="1"/>
              </a:ext>
            </a:extLst>
          </p:cNvPr>
          <p:cNvSpPr/>
          <p:nvPr/>
        </p:nvSpPr>
        <p:spPr bwMode="auto">
          <a:xfrm>
            <a:off x="1403498" y="1587423"/>
            <a:ext cx="9385004" cy="3977001"/>
          </a:xfrm>
          <a:prstGeom prst="roundRect">
            <a:avLst>
              <a:gd name="adj" fmla="val 9683"/>
            </a:avLst>
          </a:prstGeom>
          <a:ln w="19050" cap="rnd">
            <a:solidFill>
              <a:schemeClr val="tx1">
                <a:alpha val="2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wrap="square" lIns="0" tIns="0" rIns="0" bIns="274320" rtlCol="0" anchor="b" anchorCtr="0">
            <a:noAutofit/>
          </a:bodyPr>
          <a:lstStyle/>
          <a:p>
            <a:pPr algn="ctr" defTabSz="1427220">
              <a:spcBef>
                <a:spcPts val="400"/>
              </a:spcBef>
            </a:pPr>
            <a:endParaRPr lang="en-US" sz="4000" spc="-50">
              <a:gradFill>
                <a:gsLst>
                  <a:gs pos="80460">
                    <a:srgbClr val="000000"/>
                  </a:gs>
                  <a:gs pos="59551">
                    <a:srgbClr val="000000"/>
                  </a:gs>
                </a:gsLst>
                <a:path path="circle">
                  <a:fillToRect l="100000" t="100000"/>
                </a:path>
              </a:gradFill>
              <a:latin typeface="Segoe UI Variable Display Semibold" pitchFamily="2" charset="0"/>
            </a:endParaRPr>
          </a:p>
        </p:txBody>
      </p:sp>
      <p:sp>
        <p:nvSpPr>
          <p:cNvPr id="10" name="Rectangle: Rounded Corners 9">
            <a:extLst>
              <a:ext uri="{FF2B5EF4-FFF2-40B4-BE49-F238E27FC236}">
                <a16:creationId xmlns:a16="http://schemas.microsoft.com/office/drawing/2014/main" id="{0CAEE5FB-3DC1-593E-9AEC-FC7D8E94C20F}"/>
              </a:ext>
              <a:ext uri="{C183D7F6-B498-43B3-948B-1728B52AA6E4}">
                <adec:decorative xmlns:adec="http://schemas.microsoft.com/office/drawing/2017/decorative" val="1"/>
              </a:ext>
            </a:extLst>
          </p:cNvPr>
          <p:cNvSpPr/>
          <p:nvPr/>
        </p:nvSpPr>
        <p:spPr bwMode="auto">
          <a:xfrm>
            <a:off x="1888097" y="2175116"/>
            <a:ext cx="8415806" cy="2962939"/>
          </a:xfrm>
          <a:prstGeom prst="roundRect">
            <a:avLst>
              <a:gd name="adj" fmla="val 9683"/>
            </a:avLst>
          </a:prstGeom>
          <a:solidFill>
            <a:srgbClr val="194449">
              <a:alpha val="10000"/>
            </a:srgbClr>
          </a:solidFill>
        </p:spPr>
        <p:txBody>
          <a:bodyPr wrap="square" lIns="0" tIns="0" rIns="0" bIns="45720" rtlCol="0" anchor="ctr" anchorCtr="0">
            <a:noAutofit/>
          </a:bodyPr>
          <a:lstStyle/>
          <a:p>
            <a:pPr algn="ctr" defTabSz="2275850" fontAlgn="base">
              <a:spcBef>
                <a:spcPts val="200"/>
              </a:spcBef>
              <a:spcAft>
                <a:spcPct val="0"/>
              </a:spcAft>
              <a:tabLst>
                <a:tab pos="3701239" algn="l"/>
              </a:tabLst>
            </a:pPr>
            <a:endParaRPr lang="en-US" sz="2000" b="1">
              <a:ln w="3175">
                <a:noFill/>
              </a:ln>
              <a:gradFill>
                <a:gsLst>
                  <a:gs pos="9174">
                    <a:srgbClr val="000000"/>
                  </a:gs>
                  <a:gs pos="42000">
                    <a:srgbClr val="000000"/>
                  </a:gs>
                </a:gsLst>
                <a:path path="circle">
                  <a:fillToRect l="100000" t="100000"/>
                </a:path>
              </a:gradFill>
              <a:latin typeface="Segoe UI Variable Display Semibold" pitchFamily="2" charset="0"/>
              <a:cs typeface="Segoe UI" pitchFamily="34" charset="0"/>
            </a:endParaRPr>
          </a:p>
        </p:txBody>
      </p:sp>
      <p:sp>
        <p:nvSpPr>
          <p:cNvPr id="3" name="Rectangle: Rounded Corners 2">
            <a:hlinkClick r:id="rId3"/>
            <a:extLst>
              <a:ext uri="{FF2B5EF4-FFF2-40B4-BE49-F238E27FC236}">
                <a16:creationId xmlns:a16="http://schemas.microsoft.com/office/drawing/2014/main" id="{B079939A-2645-65E1-A9FF-F3D1ACF35709}"/>
              </a:ext>
            </a:extLst>
          </p:cNvPr>
          <p:cNvSpPr/>
          <p:nvPr/>
        </p:nvSpPr>
        <p:spPr bwMode="auto">
          <a:xfrm>
            <a:off x="3264407" y="1293576"/>
            <a:ext cx="5572885" cy="587693"/>
          </a:xfrm>
          <a:prstGeom prst="roundRect">
            <a:avLst>
              <a:gd name="adj" fmla="val 27992"/>
            </a:avLst>
          </a:prstGeom>
          <a:solidFill>
            <a:srgbClr val="EDF6F3"/>
          </a:solidFill>
          <a:ln w="19050">
            <a:solidFill>
              <a:srgbClr val="B8B8B7"/>
            </a:solidFill>
          </a:ln>
        </p:spPr>
        <p:txBody>
          <a:bodyPr wrap="square" lIns="91440" tIns="18288" rIns="91440" bIns="36576" rtlCol="0" anchor="ctr" anchorCtr="0">
            <a:noAutofit/>
          </a:bodyPr>
          <a:lstStyle/>
          <a:p>
            <a:pPr algn="ctr" defTabSz="914437" fontAlgn="base">
              <a:spcBef>
                <a:spcPct val="0"/>
              </a:spcBef>
              <a:spcAft>
                <a:spcPct val="0"/>
              </a:spcAft>
              <a:tabLst>
                <a:tab pos="1487158" algn="l"/>
              </a:tabLst>
            </a:pPr>
            <a:r>
              <a:rPr lang="en-US" sz="2400" b="1">
                <a:ln w="3175">
                  <a:noFill/>
                </a:ln>
                <a:latin typeface="Segoe UI Variable Display Semib" pitchFamily="2" charset="0"/>
                <a:cs typeface="Segoe UI" pitchFamily="34" charset="0"/>
              </a:rPr>
              <a:t>Demo: Enrich employee experiences</a:t>
            </a:r>
          </a:p>
        </p:txBody>
      </p:sp>
      <p:sp>
        <p:nvSpPr>
          <p:cNvPr id="13" name="Title 1">
            <a:extLst>
              <a:ext uri="{FF2B5EF4-FFF2-40B4-BE49-F238E27FC236}">
                <a16:creationId xmlns:a16="http://schemas.microsoft.com/office/drawing/2014/main" id="{C7C2DC58-A607-B3B1-B6EF-E848FED9489A}"/>
              </a:ext>
            </a:extLst>
          </p:cNvPr>
          <p:cNvSpPr>
            <a:spLocks noGrp="1"/>
          </p:cNvSpPr>
          <p:nvPr>
            <p:ph type="title" idx="4294967295"/>
          </p:nvPr>
        </p:nvSpPr>
        <p:spPr>
          <a:xfrm>
            <a:off x="4710113" y="3541713"/>
            <a:ext cx="2771775" cy="1477962"/>
          </a:xfrm>
        </p:spPr>
        <p:txBody>
          <a:bodyPr anchor="t"/>
          <a:lstStyle/>
          <a:p>
            <a:pPr algn="ctr" defTabSz="932472" fontAlgn="base">
              <a:spcAft>
                <a:spcPct val="0"/>
              </a:spcAft>
            </a:pPr>
            <a:r>
              <a:rPr lang="en-US" sz="3200">
                <a:ea typeface="Segoe UI" pitchFamily="34" charset="0"/>
              </a:rPr>
              <a:t>Microsoft Copilot Studio</a:t>
            </a:r>
          </a:p>
        </p:txBody>
      </p:sp>
      <p:pic>
        <p:nvPicPr>
          <p:cNvPr id="1026" name="Picture 2">
            <a:extLst>
              <a:ext uri="{FF2B5EF4-FFF2-40B4-BE49-F238E27FC236}">
                <a16:creationId xmlns:a16="http://schemas.microsoft.com/office/drawing/2014/main" id="{E8495F7F-F85C-19EB-6476-047C2F2A347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9550" y="2490164"/>
            <a:ext cx="912900" cy="85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61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7243D-2781-5070-A2B2-556A528B3E2B}"/>
            </a:ext>
          </a:extLst>
        </p:cNvPr>
        <p:cNvGrpSpPr/>
        <p:nvPr/>
      </p:nvGrpSpPr>
      <p:grpSpPr>
        <a:xfrm>
          <a:off x="0" y="0"/>
          <a:ext cx="0" cy="0"/>
          <a:chOff x="0" y="0"/>
          <a:chExt cx="0" cy="0"/>
        </a:xfrm>
      </p:grpSpPr>
      <p:sp>
        <p:nvSpPr>
          <p:cNvPr id="3" name="!! Opportunities box">
            <a:extLst>
              <a:ext uri="{FF2B5EF4-FFF2-40B4-BE49-F238E27FC236}">
                <a16:creationId xmlns:a16="http://schemas.microsoft.com/office/drawing/2014/main" id="{DCF5AE4E-96F1-BBD5-E39D-0923FD8CFF63}"/>
              </a:ext>
              <a:ext uri="{C183D7F6-B498-43B3-948B-1728B52AA6E4}">
                <adec:decorative xmlns:adec="http://schemas.microsoft.com/office/drawing/2017/decorative" val="1"/>
              </a:ext>
            </a:extLst>
          </p:cNvPr>
          <p:cNvSpPr txBox="1">
            <a:spLocks/>
          </p:cNvSpPr>
          <p:nvPr/>
        </p:nvSpPr>
        <p:spPr>
          <a:xfrm>
            <a:off x="588263" y="1895708"/>
            <a:ext cx="11018520" cy="4283710"/>
          </a:xfrm>
          <a:prstGeom prst="roundRect">
            <a:avLst>
              <a:gd name="adj" fmla="val 7651"/>
            </a:avLst>
          </a:prstGeom>
          <a:ln w="19050" cap="rnd">
            <a:solidFill>
              <a:schemeClr val="tx1">
                <a:alpha val="2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wrap="square" lIns="0" tIns="0" rIns="0" bIns="274320" rtlCol="0" anchor="b" anchorCtr="0">
            <a:noAutofit/>
          </a:bodyPr>
          <a:lstStyle>
            <a:defPPr>
              <a:defRPr lang="en-US"/>
            </a:defPPr>
            <a:lvl1pPr marR="0" lvl="0" indent="0" algn="ctr" defTabSz="1427220" fontAlgn="auto">
              <a:lnSpc>
                <a:spcPct val="100000"/>
              </a:lnSpc>
              <a:spcBef>
                <a:spcPts val="400"/>
              </a:spcBef>
              <a:spcAft>
                <a:spcPts val="0"/>
              </a:spcAft>
              <a:buClrTx/>
              <a:buSzTx/>
              <a:buFontTx/>
              <a:buNone/>
              <a:tabLst/>
              <a:defRPr kumimoji="0" sz="4000" b="0" i="0" u="none" strike="noStrike" cap="none" spc="-50" normalizeH="0" baseline="0">
                <a:ln>
                  <a:noFill/>
                </a:ln>
                <a:gradFill>
                  <a:gsLst>
                    <a:gs pos="80460">
                      <a:srgbClr val="000000"/>
                    </a:gs>
                    <a:gs pos="59551">
                      <a:srgbClr val="000000"/>
                    </a:gs>
                  </a:gsLst>
                  <a:path path="circle">
                    <a:fillToRect l="100000" t="100000"/>
                  </a:path>
                </a:gradFill>
                <a:effectLst/>
                <a:uLnTx/>
                <a:uFillTx/>
                <a:latin typeface="Segoe UI Variable Display Semibold" pitchFamily="2" charset="0"/>
              </a:defRPr>
            </a:lvl1pPr>
            <a:lvl2pPr marL="0" marR="0" lvl="1" indent="0" algn="ctr" defTabSz="630263" fontAlgn="auto">
              <a:lnSpc>
                <a:spcPct val="100000"/>
              </a:lnSpc>
              <a:spcBef>
                <a:spcPts val="400"/>
              </a:spcBef>
              <a:spcAft>
                <a:spcPts val="0"/>
              </a:spcAft>
              <a:buClrTx/>
              <a:buSzPct val="90000"/>
              <a:buFontTx/>
              <a:buNone/>
              <a:tabLst/>
              <a:defRPr kumimoji="0" sz="1100" b="0" i="0" u="none" strike="noStrike" cap="none" spc="0" normalizeH="0" baseline="0">
                <a:ln>
                  <a:noFill/>
                </a:ln>
                <a:gradFill>
                  <a:gsLst>
                    <a:gs pos="9174">
                      <a:srgbClr val="000000"/>
                    </a:gs>
                    <a:gs pos="42000">
                      <a:srgbClr val="000000"/>
                    </a:gs>
                  </a:gsLst>
                  <a:path path="circle">
                    <a:fillToRect l="100000" t="100000"/>
                  </a:path>
                </a:gradFill>
                <a:effectLst/>
                <a:uLnTx/>
                <a:uFillTx/>
                <a:latin typeface="Segoe UI Variable Display Semibold" pitchFamily="2"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1" indent="0" algn="ctr" defTabSz="630263" rtl="0" eaLnBrk="1" fontAlgn="auto" latinLnBrk="0" hangingPunct="1">
              <a:lnSpc>
                <a:spcPct val="100000"/>
              </a:lnSpc>
              <a:spcBef>
                <a:spcPts val="400"/>
              </a:spcBef>
              <a:spcAft>
                <a:spcPts val="0"/>
              </a:spcAft>
              <a:buClrTx/>
              <a:buSzPct val="90000"/>
              <a:buFontTx/>
              <a:buNone/>
              <a:tabLst/>
              <a:defRPr/>
            </a:pPr>
            <a:endParaRPr kumimoji="0" lang="en-US" sz="1100" b="0" i="0" u="none" strike="noStrike" kern="1200" cap="none" spc="0" normalizeH="0" baseline="0" noProof="0">
              <a:ln>
                <a:noFill/>
              </a:ln>
              <a:gradFill>
                <a:gsLst>
                  <a:gs pos="9174">
                    <a:srgbClr val="000000"/>
                  </a:gs>
                  <a:gs pos="42000">
                    <a:srgbClr val="000000"/>
                  </a:gs>
                </a:gsLst>
                <a:path path="circle">
                  <a:fillToRect l="100000" t="100000"/>
                </a:path>
              </a:gradFill>
              <a:effectLst/>
              <a:uLnTx/>
              <a:uFillTx/>
              <a:latin typeface="Segoe UI Variable Display Semibold" pitchFamily="2" charset="0"/>
              <a:ea typeface="+mn-ea"/>
              <a:cs typeface="+mn-cs"/>
            </a:endParaRPr>
          </a:p>
        </p:txBody>
      </p:sp>
      <p:cxnSp>
        <p:nvCxnSpPr>
          <p:cNvPr id="4" name="1">
            <a:extLst>
              <a:ext uri="{FF2B5EF4-FFF2-40B4-BE49-F238E27FC236}">
                <a16:creationId xmlns:a16="http://schemas.microsoft.com/office/drawing/2014/main" id="{F4326EF4-50E7-65BD-75CD-90BDC14EE631}"/>
              </a:ext>
              <a:ext uri="{C183D7F6-B498-43B3-948B-1728B52AA6E4}">
                <adec:decorative xmlns:adec="http://schemas.microsoft.com/office/drawing/2017/decorative" val="1"/>
              </a:ext>
            </a:extLst>
          </p:cNvPr>
          <p:cNvCxnSpPr>
            <a:cxnSpLocks/>
          </p:cNvCxnSpPr>
          <p:nvPr/>
        </p:nvCxnSpPr>
        <p:spPr>
          <a:xfrm flipH="1">
            <a:off x="2944166" y="2674468"/>
            <a:ext cx="8271871" cy="0"/>
          </a:xfrm>
          <a:prstGeom prst="line">
            <a:avLst/>
          </a:prstGeom>
          <a:ln w="19050" cap="rnd">
            <a:solidFill>
              <a:schemeClr val="tx1">
                <a:alpha val="25000"/>
              </a:schemeClr>
            </a:solidFill>
            <a:headEnd type="arrow" w="lg" len="sm"/>
            <a:tailEnd type="none" w="lg" len="sm"/>
          </a:ln>
          <a:effectLst/>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8C393FAE-2F95-34B5-C19F-2E0A3A98501B}"/>
              </a:ext>
              <a:ext uri="{C183D7F6-B498-43B3-948B-1728B52AA6E4}">
                <adec:decorative xmlns:adec="http://schemas.microsoft.com/office/drawing/2017/decorative" val="1"/>
              </a:ext>
            </a:extLst>
          </p:cNvPr>
          <p:cNvGrpSpPr/>
          <p:nvPr/>
        </p:nvGrpSpPr>
        <p:grpSpPr>
          <a:xfrm>
            <a:off x="3904173" y="2506607"/>
            <a:ext cx="280867" cy="322288"/>
            <a:chOff x="4000236" y="2492595"/>
            <a:chExt cx="311524" cy="357466"/>
          </a:xfrm>
        </p:grpSpPr>
        <p:sp>
          <p:nvSpPr>
            <p:cNvPr id="20" name="Oval 19">
              <a:extLst>
                <a:ext uri="{FF2B5EF4-FFF2-40B4-BE49-F238E27FC236}">
                  <a16:creationId xmlns:a16="http://schemas.microsoft.com/office/drawing/2014/main" id="{AF7A8495-F7C7-1F24-DE24-B22B8638F7EB}"/>
                </a:ext>
              </a:extLst>
            </p:cNvPr>
            <p:cNvSpPr/>
            <p:nvPr/>
          </p:nvSpPr>
          <p:spPr bwMode="auto">
            <a:xfrm>
              <a:off x="4071957" y="2567647"/>
              <a:ext cx="169332" cy="169332"/>
            </a:xfrm>
            <a:prstGeom prst="ellipse">
              <a:avLst/>
            </a:prstGeom>
            <a:solidFill>
              <a:srgbClr val="EDF6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0" name="Graphic 49">
              <a:extLst>
                <a:ext uri="{FF2B5EF4-FFF2-40B4-BE49-F238E27FC236}">
                  <a16:creationId xmlns:a16="http://schemas.microsoft.com/office/drawing/2014/main" id="{3B347B89-D27E-54CE-21D7-C35323EC568C}"/>
                </a:ext>
              </a:extLst>
            </p:cNvPr>
            <p:cNvSpPr/>
            <p:nvPr/>
          </p:nvSpPr>
          <p:spPr>
            <a:xfrm>
              <a:off x="4000236" y="2492595"/>
              <a:ext cx="311524" cy="357466"/>
            </a:xfrm>
            <a:custGeom>
              <a:avLst/>
              <a:gdLst>
                <a:gd name="connsiteX0" fmla="*/ 141583 w 165874"/>
                <a:gd name="connsiteY0" fmla="*/ 141582 h 190336"/>
                <a:gd name="connsiteX1" fmla="*/ 130277 w 165874"/>
                <a:gd name="connsiteY1" fmla="*/ 152764 h 190336"/>
                <a:gd name="connsiteX2" fmla="*/ 97835 w 165874"/>
                <a:gd name="connsiteY2" fmla="*/ 184313 h 190336"/>
                <a:gd name="connsiteX3" fmla="*/ 68039 w 165874"/>
                <a:gd name="connsiteY3" fmla="*/ 184310 h 190336"/>
                <a:gd name="connsiteX4" fmla="*/ 34787 w 165874"/>
                <a:gd name="connsiteY4" fmla="*/ 151965 h 190336"/>
                <a:gd name="connsiteX5" fmla="*/ 24292 w 165874"/>
                <a:gd name="connsiteY5" fmla="*/ 141582 h 190336"/>
                <a:gd name="connsiteX6" fmla="*/ 24292 w 165874"/>
                <a:gd name="connsiteY6" fmla="*/ 24292 h 190336"/>
                <a:gd name="connsiteX7" fmla="*/ 141583 w 165874"/>
                <a:gd name="connsiteY7" fmla="*/ 24292 h 190336"/>
                <a:gd name="connsiteX8" fmla="*/ 141583 w 165874"/>
                <a:gd name="connsiteY8" fmla="*/ 141582 h 190336"/>
                <a:gd name="connsiteX9" fmla="*/ 106752 w 165874"/>
                <a:gd name="connsiteY9" fmla="*/ 85554 h 190336"/>
                <a:gd name="connsiteX10" fmla="*/ 82937 w 165874"/>
                <a:gd name="connsiteY10" fmla="*/ 61739 h 190336"/>
                <a:gd name="connsiteX11" fmla="*/ 59123 w 165874"/>
                <a:gd name="connsiteY11" fmla="*/ 85554 h 190336"/>
                <a:gd name="connsiteX12" fmla="*/ 82937 w 165874"/>
                <a:gd name="connsiteY12" fmla="*/ 109368 h 190336"/>
                <a:gd name="connsiteX13" fmla="*/ 106752 w 165874"/>
                <a:gd name="connsiteY13" fmla="*/ 85554 h 19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74" h="190336">
                  <a:moveTo>
                    <a:pt x="141583" y="141582"/>
                  </a:moveTo>
                  <a:lnTo>
                    <a:pt x="130277" y="152764"/>
                  </a:lnTo>
                  <a:cubicBezTo>
                    <a:pt x="121943" y="160943"/>
                    <a:pt x="111131" y="171458"/>
                    <a:pt x="97835" y="184313"/>
                  </a:cubicBezTo>
                  <a:cubicBezTo>
                    <a:pt x="89528" y="192345"/>
                    <a:pt x="76347" y="192344"/>
                    <a:pt x="68039" y="184310"/>
                  </a:cubicBezTo>
                  <a:lnTo>
                    <a:pt x="34787" y="151965"/>
                  </a:lnTo>
                  <a:cubicBezTo>
                    <a:pt x="30608" y="147860"/>
                    <a:pt x="27110" y="144400"/>
                    <a:pt x="24292" y="141582"/>
                  </a:cubicBezTo>
                  <a:cubicBezTo>
                    <a:pt x="-8097" y="109194"/>
                    <a:pt x="-8097" y="56681"/>
                    <a:pt x="24292" y="24292"/>
                  </a:cubicBezTo>
                  <a:cubicBezTo>
                    <a:pt x="56681" y="-8097"/>
                    <a:pt x="109193" y="-8097"/>
                    <a:pt x="141583" y="24292"/>
                  </a:cubicBezTo>
                  <a:cubicBezTo>
                    <a:pt x="173972" y="56681"/>
                    <a:pt x="173972" y="109194"/>
                    <a:pt x="141583" y="141582"/>
                  </a:cubicBezTo>
                  <a:close/>
                  <a:moveTo>
                    <a:pt x="106752" y="85554"/>
                  </a:moveTo>
                  <a:cubicBezTo>
                    <a:pt x="106752" y="72401"/>
                    <a:pt x="96089" y="61739"/>
                    <a:pt x="82937" y="61739"/>
                  </a:cubicBezTo>
                  <a:cubicBezTo>
                    <a:pt x="69784" y="61739"/>
                    <a:pt x="59123" y="72401"/>
                    <a:pt x="59123" y="85554"/>
                  </a:cubicBezTo>
                  <a:cubicBezTo>
                    <a:pt x="59123" y="98706"/>
                    <a:pt x="69784" y="109368"/>
                    <a:pt x="82937" y="109368"/>
                  </a:cubicBezTo>
                  <a:cubicBezTo>
                    <a:pt x="96089" y="109368"/>
                    <a:pt x="106752" y="98706"/>
                    <a:pt x="106752" y="85554"/>
                  </a:cubicBezTo>
                  <a:close/>
                </a:path>
              </a:pathLst>
            </a:custGeom>
            <a:solidFill>
              <a:srgbClr val="19444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2" name="Group 21">
            <a:extLst>
              <a:ext uri="{FF2B5EF4-FFF2-40B4-BE49-F238E27FC236}">
                <a16:creationId xmlns:a16="http://schemas.microsoft.com/office/drawing/2014/main" id="{F231750F-BA50-F471-6E4C-222BFE2189FF}"/>
              </a:ext>
              <a:ext uri="{C183D7F6-B498-43B3-948B-1728B52AA6E4}">
                <adec:decorative xmlns:adec="http://schemas.microsoft.com/office/drawing/2017/decorative" val="1"/>
              </a:ext>
            </a:extLst>
          </p:cNvPr>
          <p:cNvGrpSpPr/>
          <p:nvPr/>
        </p:nvGrpSpPr>
        <p:grpSpPr>
          <a:xfrm>
            <a:off x="7745835" y="2506607"/>
            <a:ext cx="280867" cy="322288"/>
            <a:chOff x="7841898" y="2492595"/>
            <a:chExt cx="311524" cy="357466"/>
          </a:xfrm>
        </p:grpSpPr>
        <p:sp>
          <p:nvSpPr>
            <p:cNvPr id="21" name="Oval 20">
              <a:extLst>
                <a:ext uri="{FF2B5EF4-FFF2-40B4-BE49-F238E27FC236}">
                  <a16:creationId xmlns:a16="http://schemas.microsoft.com/office/drawing/2014/main" id="{E8075669-97C9-CAE9-B115-B5083BEB12AE}"/>
                </a:ext>
              </a:extLst>
            </p:cNvPr>
            <p:cNvSpPr/>
            <p:nvPr/>
          </p:nvSpPr>
          <p:spPr bwMode="auto">
            <a:xfrm>
              <a:off x="7912994" y="2567647"/>
              <a:ext cx="169332" cy="169332"/>
            </a:xfrm>
            <a:prstGeom prst="ellipse">
              <a:avLst/>
            </a:prstGeom>
            <a:solidFill>
              <a:srgbClr val="EDF6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8" name="Graphic 49">
              <a:extLst>
                <a:ext uri="{FF2B5EF4-FFF2-40B4-BE49-F238E27FC236}">
                  <a16:creationId xmlns:a16="http://schemas.microsoft.com/office/drawing/2014/main" id="{1835A5F7-D6AC-EC9F-7CFD-8ACF63BDB8A9}"/>
                </a:ext>
              </a:extLst>
            </p:cNvPr>
            <p:cNvSpPr/>
            <p:nvPr/>
          </p:nvSpPr>
          <p:spPr>
            <a:xfrm>
              <a:off x="7841898" y="2492595"/>
              <a:ext cx="311524" cy="357466"/>
            </a:xfrm>
            <a:custGeom>
              <a:avLst/>
              <a:gdLst>
                <a:gd name="connsiteX0" fmla="*/ 141583 w 165874"/>
                <a:gd name="connsiteY0" fmla="*/ 141582 h 190336"/>
                <a:gd name="connsiteX1" fmla="*/ 130277 w 165874"/>
                <a:gd name="connsiteY1" fmla="*/ 152764 h 190336"/>
                <a:gd name="connsiteX2" fmla="*/ 97835 w 165874"/>
                <a:gd name="connsiteY2" fmla="*/ 184313 h 190336"/>
                <a:gd name="connsiteX3" fmla="*/ 68039 w 165874"/>
                <a:gd name="connsiteY3" fmla="*/ 184310 h 190336"/>
                <a:gd name="connsiteX4" fmla="*/ 34787 w 165874"/>
                <a:gd name="connsiteY4" fmla="*/ 151965 h 190336"/>
                <a:gd name="connsiteX5" fmla="*/ 24292 w 165874"/>
                <a:gd name="connsiteY5" fmla="*/ 141582 h 190336"/>
                <a:gd name="connsiteX6" fmla="*/ 24292 w 165874"/>
                <a:gd name="connsiteY6" fmla="*/ 24292 h 190336"/>
                <a:gd name="connsiteX7" fmla="*/ 141583 w 165874"/>
                <a:gd name="connsiteY7" fmla="*/ 24292 h 190336"/>
                <a:gd name="connsiteX8" fmla="*/ 141583 w 165874"/>
                <a:gd name="connsiteY8" fmla="*/ 141582 h 190336"/>
                <a:gd name="connsiteX9" fmla="*/ 106752 w 165874"/>
                <a:gd name="connsiteY9" fmla="*/ 85554 h 190336"/>
                <a:gd name="connsiteX10" fmla="*/ 82937 w 165874"/>
                <a:gd name="connsiteY10" fmla="*/ 61739 h 190336"/>
                <a:gd name="connsiteX11" fmla="*/ 59123 w 165874"/>
                <a:gd name="connsiteY11" fmla="*/ 85554 h 190336"/>
                <a:gd name="connsiteX12" fmla="*/ 82937 w 165874"/>
                <a:gd name="connsiteY12" fmla="*/ 109368 h 190336"/>
                <a:gd name="connsiteX13" fmla="*/ 106752 w 165874"/>
                <a:gd name="connsiteY13" fmla="*/ 85554 h 19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74" h="190336">
                  <a:moveTo>
                    <a:pt x="141583" y="141582"/>
                  </a:moveTo>
                  <a:lnTo>
                    <a:pt x="130277" y="152764"/>
                  </a:lnTo>
                  <a:cubicBezTo>
                    <a:pt x="121943" y="160943"/>
                    <a:pt x="111131" y="171458"/>
                    <a:pt x="97835" y="184313"/>
                  </a:cubicBezTo>
                  <a:cubicBezTo>
                    <a:pt x="89528" y="192345"/>
                    <a:pt x="76347" y="192344"/>
                    <a:pt x="68039" y="184310"/>
                  </a:cubicBezTo>
                  <a:lnTo>
                    <a:pt x="34787" y="151965"/>
                  </a:lnTo>
                  <a:cubicBezTo>
                    <a:pt x="30608" y="147860"/>
                    <a:pt x="27110" y="144400"/>
                    <a:pt x="24292" y="141582"/>
                  </a:cubicBezTo>
                  <a:cubicBezTo>
                    <a:pt x="-8097" y="109194"/>
                    <a:pt x="-8097" y="56681"/>
                    <a:pt x="24292" y="24292"/>
                  </a:cubicBezTo>
                  <a:cubicBezTo>
                    <a:pt x="56681" y="-8097"/>
                    <a:pt x="109193" y="-8097"/>
                    <a:pt x="141583" y="24292"/>
                  </a:cubicBezTo>
                  <a:cubicBezTo>
                    <a:pt x="173972" y="56681"/>
                    <a:pt x="173972" y="109194"/>
                    <a:pt x="141583" y="141582"/>
                  </a:cubicBezTo>
                  <a:close/>
                  <a:moveTo>
                    <a:pt x="106752" y="85554"/>
                  </a:moveTo>
                  <a:cubicBezTo>
                    <a:pt x="106752" y="72401"/>
                    <a:pt x="96089" y="61739"/>
                    <a:pt x="82937" y="61739"/>
                  </a:cubicBezTo>
                  <a:cubicBezTo>
                    <a:pt x="69784" y="61739"/>
                    <a:pt x="59123" y="72401"/>
                    <a:pt x="59123" y="85554"/>
                  </a:cubicBezTo>
                  <a:cubicBezTo>
                    <a:pt x="59123" y="98706"/>
                    <a:pt x="69784" y="109368"/>
                    <a:pt x="82937" y="109368"/>
                  </a:cubicBezTo>
                  <a:cubicBezTo>
                    <a:pt x="96089" y="109368"/>
                    <a:pt x="106752" y="98706"/>
                    <a:pt x="106752" y="85554"/>
                  </a:cubicBezTo>
                  <a:close/>
                </a:path>
              </a:pathLst>
            </a:custGeom>
            <a:solidFill>
              <a:srgbClr val="19444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pic>
        <p:nvPicPr>
          <p:cNvPr id="7" name="Picture 6">
            <a:extLst>
              <a:ext uri="{FF2B5EF4-FFF2-40B4-BE49-F238E27FC236}">
                <a16:creationId xmlns:a16="http://schemas.microsoft.com/office/drawing/2014/main" id="{1F9A49D8-5EE0-9820-79A9-07BFA69F685D}"/>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l="49021" t="9485" r="1308" b="16606"/>
          <a:stretch>
            <a:fillRect/>
          </a:stretch>
        </p:blipFill>
        <p:spPr>
          <a:xfrm>
            <a:off x="801524" y="2159946"/>
            <a:ext cx="2523744" cy="3755234"/>
          </a:xfrm>
          <a:prstGeom prst="roundRect">
            <a:avLst>
              <a:gd name="adj" fmla="val 10987"/>
            </a:avLst>
          </a:prstGeom>
          <a:ln>
            <a:noFill/>
          </a:ln>
        </p:spPr>
      </p:pic>
      <p:sp>
        <p:nvSpPr>
          <p:cNvPr id="11" name="TextBox 10">
            <a:extLst>
              <a:ext uri="{FF2B5EF4-FFF2-40B4-BE49-F238E27FC236}">
                <a16:creationId xmlns:a16="http://schemas.microsoft.com/office/drawing/2014/main" id="{AA680421-F43F-3A2B-D14D-46272DD25459}"/>
              </a:ext>
            </a:extLst>
          </p:cNvPr>
          <p:cNvSpPr txBox="1"/>
          <p:nvPr/>
        </p:nvSpPr>
        <p:spPr>
          <a:xfrm>
            <a:off x="1232239" y="3487084"/>
            <a:ext cx="1662314" cy="110799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Variable Display Semib" pitchFamily="2" charset="0"/>
                <a:ea typeface="+mn-ea"/>
                <a:cs typeface="+mn-cs"/>
              </a:rPr>
              <a:t>Enrich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Variable Display Semib" pitchFamily="2" charset="0"/>
                <a:ea typeface="+mn-ea"/>
                <a:cs typeface="+mn-cs"/>
              </a:rPr>
              <a:t>employee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Variable Display Semib" pitchFamily="2" charset="0"/>
                <a:ea typeface="+mn-ea"/>
                <a:cs typeface="+mn-cs"/>
              </a:rPr>
              <a:t>experiences</a:t>
            </a:r>
          </a:p>
        </p:txBody>
      </p:sp>
      <p:pic>
        <p:nvPicPr>
          <p:cNvPr id="57" name="Graphic 56">
            <a:extLst>
              <a:ext uri="{FF2B5EF4-FFF2-40B4-BE49-F238E27FC236}">
                <a16:creationId xmlns:a16="http://schemas.microsoft.com/office/drawing/2014/main" id="{B5EC4CA3-A143-1857-B56F-BB44A0D4377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45443" y="4641535"/>
            <a:ext cx="198327" cy="198327"/>
          </a:xfrm>
          <a:prstGeom prst="rect">
            <a:avLst/>
          </a:prstGeom>
        </p:spPr>
      </p:pic>
      <p:sp>
        <p:nvSpPr>
          <p:cNvPr id="28" name="box 1">
            <a:extLst>
              <a:ext uri="{FF2B5EF4-FFF2-40B4-BE49-F238E27FC236}">
                <a16:creationId xmlns:a16="http://schemas.microsoft.com/office/drawing/2014/main" id="{BAAED299-A18C-4E6B-C770-2272B347625D}"/>
              </a:ext>
              <a:ext uri="{C183D7F6-B498-43B3-948B-1728B52AA6E4}">
                <adec:decorative xmlns:adec="http://schemas.microsoft.com/office/drawing/2017/decorative" val="1"/>
              </a:ext>
            </a:extLst>
          </p:cNvPr>
          <p:cNvSpPr txBox="1"/>
          <p:nvPr/>
        </p:nvSpPr>
        <p:spPr>
          <a:xfrm>
            <a:off x="3723665" y="3079227"/>
            <a:ext cx="3698693" cy="1349591"/>
          </a:xfrm>
          <a:prstGeom prst="roundRect">
            <a:avLst>
              <a:gd name="adj" fmla="val 13236"/>
            </a:avLst>
          </a:prstGeom>
          <a:solidFill>
            <a:srgbClr val="194449">
              <a:alpha val="10000"/>
            </a:srgbClr>
          </a:solidFill>
        </p:spPr>
        <p:txBody>
          <a:bodyPr wrap="square" lIns="0" tIns="0" rIns="0" bIns="45720" rtlCol="0" anchor="ctr" anchorCtr="0">
            <a:noAutofit/>
          </a:bodyPr>
          <a:lstStyle>
            <a:defPPr>
              <a:defRPr lang="en-US"/>
            </a:defPPr>
            <a:lvl1pPr marR="0" lvl="0" indent="0" algn="ctr" defTabSz="2275850" fontAlgn="base">
              <a:lnSpc>
                <a:spcPct val="100000"/>
              </a:lnSpc>
              <a:spcBef>
                <a:spcPts val="200"/>
              </a:spcBef>
              <a:spcAft>
                <a:spcPct val="0"/>
              </a:spcAft>
              <a:buClrTx/>
              <a:buSzTx/>
              <a:buFontTx/>
              <a:buNone/>
              <a:tabLst>
                <a:tab pos="3701239" algn="l"/>
              </a:tabLst>
              <a:defRPr kumimoji="0" sz="2000" b="1" i="0" u="none" strike="noStrike" cap="none" spc="0" normalizeH="0" baseline="0">
                <a:ln w="3175">
                  <a:noFill/>
                </a:ln>
                <a:gradFill>
                  <a:gsLst>
                    <a:gs pos="9174">
                      <a:srgbClr val="000000"/>
                    </a:gs>
                    <a:gs pos="42000">
                      <a:srgbClr val="000000"/>
                    </a:gs>
                  </a:gsLst>
                  <a:path path="circle">
                    <a:fillToRect l="100000" t="100000"/>
                  </a:path>
                </a:gradFill>
                <a:effectLst/>
                <a:uLnTx/>
                <a:uFillTx/>
                <a:latin typeface="Segoe UI Variable Display Semibold" pitchFamily="2" charset="0"/>
                <a:cs typeface="Segoe UI" pitchFamily="34" charset="0"/>
              </a:defRPr>
            </a:lvl1pPr>
            <a:lvl2pPr marL="358814" defTabSz="717626">
              <a:defRPr sz="1413"/>
            </a:lvl2pPr>
            <a:lvl3pPr marL="717626" defTabSz="717626">
              <a:defRPr sz="1413"/>
            </a:lvl3pPr>
            <a:lvl4pPr marL="1076440" defTabSz="717626">
              <a:defRPr sz="1413"/>
            </a:lvl4pPr>
            <a:lvl5pPr marL="1435252" defTabSz="717626">
              <a:defRPr sz="1413"/>
            </a:lvl5pPr>
            <a:lvl6pPr marL="1794066" defTabSz="717626">
              <a:defRPr sz="1413"/>
            </a:lvl6pPr>
            <a:lvl7pPr marL="2152877" defTabSz="717626">
              <a:defRPr sz="1413"/>
            </a:lvl7pPr>
            <a:lvl8pPr marL="2511691" defTabSz="717626">
              <a:defRPr sz="1413"/>
            </a:lvl8pPr>
            <a:lvl9pPr marL="2870503" defTabSz="717626">
              <a:defRPr sz="1413"/>
            </a:lvl9pPr>
          </a:lstStyle>
          <a:p>
            <a:endParaRPr lang="en-US"/>
          </a:p>
        </p:txBody>
      </p:sp>
      <p:pic>
        <p:nvPicPr>
          <p:cNvPr id="31" name="Picture 30">
            <a:extLst>
              <a:ext uri="{FF2B5EF4-FFF2-40B4-BE49-F238E27FC236}">
                <a16:creationId xmlns:a16="http://schemas.microsoft.com/office/drawing/2014/main" id="{04785133-1972-284D-CE8E-CD35A71E7F1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992504" y="3377721"/>
            <a:ext cx="449915" cy="400413"/>
          </a:xfrm>
          <a:prstGeom prst="rect">
            <a:avLst/>
          </a:prstGeom>
        </p:spPr>
      </p:pic>
      <p:sp>
        <p:nvSpPr>
          <p:cNvPr id="34" name="TextBox 33">
            <a:extLst>
              <a:ext uri="{FF2B5EF4-FFF2-40B4-BE49-F238E27FC236}">
                <a16:creationId xmlns:a16="http://schemas.microsoft.com/office/drawing/2014/main" id="{43856618-E58B-A386-05E6-FF720BC37EA9}"/>
              </a:ext>
            </a:extLst>
          </p:cNvPr>
          <p:cNvSpPr txBox="1"/>
          <p:nvPr/>
        </p:nvSpPr>
        <p:spPr>
          <a:xfrm>
            <a:off x="4601842" y="3436677"/>
            <a:ext cx="2721450" cy="320601"/>
          </a:xfrm>
          <a:prstGeom prst="rect">
            <a:avLst/>
          </a:prstGeom>
          <a:noFill/>
        </p:spPr>
        <p:txBody>
          <a:bodyPr wrap="square" lIns="0" tIns="0" rIns="0" bIns="0" rtlCol="0">
            <a:spAutoFit/>
          </a:bodyPr>
          <a:lstStyle/>
          <a:p>
            <a:pPr marL="0" marR="0" lvl="0" indent="0" algn="l" defTabSz="914367" rtl="0" eaLnBrk="1" fontAlgn="auto" latinLnBrk="0" hangingPunct="1">
              <a:lnSpc>
                <a:spcPts val="2500"/>
              </a:lnSpc>
              <a:spcBef>
                <a:spcPts val="0"/>
              </a:spcBef>
              <a:spcAft>
                <a:spcPts val="0"/>
              </a:spcAft>
              <a:buClrTx/>
              <a:buSzTx/>
              <a:buFontTx/>
              <a:buNone/>
              <a:tabLst/>
              <a:defRPr/>
            </a:pPr>
            <a:r>
              <a:rPr kumimoji="0" lang="en-US" sz="2800" b="1" i="0" u="none" strike="noStrike" kern="1200" cap="none" spc="-100" normalizeH="0" baseline="0" noProof="0">
                <a:ln>
                  <a:noFill/>
                </a:ln>
                <a:effectLst/>
                <a:uLnTx/>
                <a:uFillTx/>
                <a:latin typeface="Segoe UI Variable Display Semib" pitchFamily="2" charset="0"/>
                <a:ea typeface="+mn-ea"/>
                <a:cs typeface="+mn-cs"/>
              </a:rPr>
              <a:t>M365 Copilot</a:t>
            </a:r>
          </a:p>
        </p:txBody>
      </p:sp>
      <p:sp>
        <p:nvSpPr>
          <p:cNvPr id="38" name="TextBox 37">
            <a:extLst>
              <a:ext uri="{FF2B5EF4-FFF2-40B4-BE49-F238E27FC236}">
                <a16:creationId xmlns:a16="http://schemas.microsoft.com/office/drawing/2014/main" id="{67B162E0-53B7-3F95-5952-B329FA28EBF8}"/>
              </a:ext>
            </a:extLst>
          </p:cNvPr>
          <p:cNvSpPr txBox="1"/>
          <p:nvPr/>
        </p:nvSpPr>
        <p:spPr>
          <a:xfrm>
            <a:off x="3944620" y="4081076"/>
            <a:ext cx="1407437"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94449"/>
                </a:solidFill>
                <a:effectLst/>
                <a:uLnTx/>
                <a:uFillTx/>
                <a:latin typeface="Segoe UI Variable Display Semib" pitchFamily="2" charset="0"/>
                <a:ea typeface="+mn-ea"/>
                <a:cs typeface="+mn-cs"/>
              </a:rPr>
              <a:t>Researcher agent</a:t>
            </a:r>
          </a:p>
        </p:txBody>
      </p:sp>
      <p:cxnSp>
        <p:nvCxnSpPr>
          <p:cNvPr id="39" name="Straight Connector 38">
            <a:extLst>
              <a:ext uri="{FF2B5EF4-FFF2-40B4-BE49-F238E27FC236}">
                <a16:creationId xmlns:a16="http://schemas.microsoft.com/office/drawing/2014/main" id="{530F941B-CDFD-3132-AB64-6474D0FD6753}"/>
              </a:ext>
              <a:ext uri="{C183D7F6-B498-43B3-948B-1728B52AA6E4}">
                <adec:decorative xmlns:adec="http://schemas.microsoft.com/office/drawing/2017/decorative" val="1"/>
              </a:ext>
            </a:extLst>
          </p:cNvPr>
          <p:cNvCxnSpPr>
            <a:cxnSpLocks/>
          </p:cNvCxnSpPr>
          <p:nvPr/>
        </p:nvCxnSpPr>
        <p:spPr>
          <a:xfrm>
            <a:off x="3721351" y="3984532"/>
            <a:ext cx="3703320" cy="0"/>
          </a:xfrm>
          <a:prstGeom prst="line">
            <a:avLst/>
          </a:prstGeom>
          <a:ln w="15875">
            <a:solidFill>
              <a:srgbClr val="EDF6F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7F14DE-ED94-B630-6A51-C465D3946633}"/>
              </a:ext>
              <a:ext uri="{C183D7F6-B498-43B3-948B-1728B52AA6E4}">
                <adec:decorative xmlns:adec="http://schemas.microsoft.com/office/drawing/2017/decorative" val="1"/>
              </a:ext>
            </a:extLst>
          </p:cNvPr>
          <p:cNvCxnSpPr>
            <a:cxnSpLocks/>
          </p:cNvCxnSpPr>
          <p:nvPr/>
        </p:nvCxnSpPr>
        <p:spPr>
          <a:xfrm>
            <a:off x="5573011" y="3984532"/>
            <a:ext cx="0" cy="444286"/>
          </a:xfrm>
          <a:prstGeom prst="line">
            <a:avLst/>
          </a:prstGeom>
          <a:ln w="15875">
            <a:solidFill>
              <a:srgbClr val="EDF6F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1DDDCCE-B46A-04A0-4BEF-9B2837D668E4}"/>
              </a:ext>
            </a:extLst>
          </p:cNvPr>
          <p:cNvSpPr txBox="1"/>
          <p:nvPr/>
        </p:nvSpPr>
        <p:spPr>
          <a:xfrm>
            <a:off x="5797449" y="4081076"/>
            <a:ext cx="1112484" cy="215444"/>
          </a:xfrm>
          <a:prstGeom prst="rect">
            <a:avLst/>
          </a:prstGeom>
          <a:noFill/>
        </p:spPr>
        <p:txBody>
          <a:bodyPr wrap="none" lIns="0" tIns="0" rIns="0" bIns="0" rtlCol="0">
            <a:spAutoFit/>
          </a:bodyPr>
          <a:lstStyle/>
          <a:p>
            <a:pPr>
              <a:defRPr/>
            </a:pPr>
            <a:r>
              <a:rPr lang="en-US" sz="1400">
                <a:solidFill>
                  <a:srgbClr val="194449"/>
                </a:solidFill>
                <a:latin typeface="Segoe UI Variable Display Semib" pitchFamily="2" charset="0"/>
              </a:rPr>
              <a:t>Analyst agent</a:t>
            </a:r>
          </a:p>
        </p:txBody>
      </p:sp>
      <p:sp>
        <p:nvSpPr>
          <p:cNvPr id="53" name="TextBox 52">
            <a:extLst>
              <a:ext uri="{FF2B5EF4-FFF2-40B4-BE49-F238E27FC236}">
                <a16:creationId xmlns:a16="http://schemas.microsoft.com/office/drawing/2014/main" id="{AA529940-D2B7-BF44-CDB5-74132E473010}"/>
              </a:ext>
            </a:extLst>
          </p:cNvPr>
          <p:cNvSpPr txBox="1"/>
          <p:nvPr/>
        </p:nvSpPr>
        <p:spPr>
          <a:xfrm>
            <a:off x="4241155" y="4597700"/>
            <a:ext cx="270363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Segoe UI Variable Display Semib" pitchFamily="2" charset="0"/>
                <a:ea typeface="+mn-ea"/>
                <a:cs typeface="+mn-cs"/>
              </a:rPr>
              <a:t>Zava discovers competitive threat; adjusts launch strategy for ZavaCore</a:t>
            </a:r>
          </a:p>
        </p:txBody>
      </p:sp>
      <p:sp>
        <p:nvSpPr>
          <p:cNvPr id="5" name="box 1">
            <a:extLst>
              <a:ext uri="{FF2B5EF4-FFF2-40B4-BE49-F238E27FC236}">
                <a16:creationId xmlns:a16="http://schemas.microsoft.com/office/drawing/2014/main" id="{B265005B-C75D-0A98-E56A-F2F58AE85696}"/>
              </a:ext>
              <a:ext uri="{C183D7F6-B498-43B3-948B-1728B52AA6E4}">
                <adec:decorative xmlns:adec="http://schemas.microsoft.com/office/drawing/2017/decorative" val="1"/>
              </a:ext>
            </a:extLst>
          </p:cNvPr>
          <p:cNvSpPr txBox="1"/>
          <p:nvPr/>
        </p:nvSpPr>
        <p:spPr>
          <a:xfrm>
            <a:off x="7543800" y="3079227"/>
            <a:ext cx="3698693" cy="1349591"/>
          </a:xfrm>
          <a:prstGeom prst="roundRect">
            <a:avLst>
              <a:gd name="adj" fmla="val 13236"/>
            </a:avLst>
          </a:prstGeom>
          <a:solidFill>
            <a:srgbClr val="194449">
              <a:alpha val="10000"/>
            </a:srgbClr>
          </a:solidFill>
        </p:spPr>
        <p:txBody>
          <a:bodyPr wrap="square" lIns="0" tIns="0" rIns="0" bIns="45720" rtlCol="0" anchor="ctr" anchorCtr="0">
            <a:noAutofit/>
          </a:bodyPr>
          <a:lstStyle>
            <a:defPPr>
              <a:defRPr lang="en-US"/>
            </a:defPPr>
            <a:lvl1pPr marR="0" lvl="0" indent="0" algn="ctr" defTabSz="2275850" fontAlgn="base">
              <a:lnSpc>
                <a:spcPct val="100000"/>
              </a:lnSpc>
              <a:spcBef>
                <a:spcPts val="200"/>
              </a:spcBef>
              <a:spcAft>
                <a:spcPct val="0"/>
              </a:spcAft>
              <a:buClrTx/>
              <a:buSzTx/>
              <a:buFontTx/>
              <a:buNone/>
              <a:tabLst>
                <a:tab pos="3701239" algn="l"/>
              </a:tabLst>
              <a:defRPr kumimoji="0" sz="2000" b="1" i="0" u="none" strike="noStrike" cap="none" spc="0" normalizeH="0" baseline="0">
                <a:ln w="3175">
                  <a:noFill/>
                </a:ln>
                <a:gradFill>
                  <a:gsLst>
                    <a:gs pos="9174">
                      <a:srgbClr val="000000"/>
                    </a:gs>
                    <a:gs pos="42000">
                      <a:srgbClr val="000000"/>
                    </a:gs>
                  </a:gsLst>
                  <a:path path="circle">
                    <a:fillToRect l="100000" t="100000"/>
                  </a:path>
                </a:gradFill>
                <a:effectLst/>
                <a:uLnTx/>
                <a:uFillTx/>
                <a:latin typeface="Segoe UI Variable Display Semibold" pitchFamily="2" charset="0"/>
                <a:cs typeface="Segoe UI" pitchFamily="34" charset="0"/>
              </a:defRPr>
            </a:lvl1pPr>
            <a:lvl2pPr marL="358814" defTabSz="717626">
              <a:defRPr sz="1413"/>
            </a:lvl2pPr>
            <a:lvl3pPr marL="717626" defTabSz="717626">
              <a:defRPr sz="1413"/>
            </a:lvl3pPr>
            <a:lvl4pPr marL="1076440" defTabSz="717626">
              <a:defRPr sz="1413"/>
            </a:lvl4pPr>
            <a:lvl5pPr marL="1435252" defTabSz="717626">
              <a:defRPr sz="1413"/>
            </a:lvl5pPr>
            <a:lvl6pPr marL="1794066" defTabSz="717626">
              <a:defRPr sz="1413"/>
            </a:lvl6pPr>
            <a:lvl7pPr marL="2152877" defTabSz="717626">
              <a:defRPr sz="1413"/>
            </a:lvl7pPr>
            <a:lvl8pPr marL="2511691" defTabSz="717626">
              <a:defRPr sz="1413"/>
            </a:lvl8pPr>
            <a:lvl9pPr marL="2870503" defTabSz="717626">
              <a:defRPr sz="1413"/>
            </a:lvl9pPr>
          </a:lstStyle>
          <a:p>
            <a:endParaRPr lang="en-US"/>
          </a:p>
        </p:txBody>
      </p:sp>
      <p:pic>
        <p:nvPicPr>
          <p:cNvPr id="17" name="Graphic 16">
            <a:extLst>
              <a:ext uri="{FF2B5EF4-FFF2-40B4-BE49-F238E27FC236}">
                <a16:creationId xmlns:a16="http://schemas.microsoft.com/office/drawing/2014/main" id="{85615708-5D44-8E8C-84D8-E59E25F354E7}"/>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87105" y="4646615"/>
            <a:ext cx="198326" cy="198326"/>
          </a:xfrm>
          <a:prstGeom prst="rect">
            <a:avLst/>
          </a:prstGeom>
        </p:spPr>
      </p:pic>
      <p:pic>
        <p:nvPicPr>
          <p:cNvPr id="36" name="!! Copilot Studio Logo">
            <a:extLst>
              <a:ext uri="{FF2B5EF4-FFF2-40B4-BE49-F238E27FC236}">
                <a16:creationId xmlns:a16="http://schemas.microsoft.com/office/drawing/2014/main" id="{F8ADABD7-F6CC-B9A1-1EC4-F44FB48950E6}"/>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826929" y="3354576"/>
            <a:ext cx="446704" cy="446703"/>
          </a:xfrm>
          <a:prstGeom prst="rect">
            <a:avLst/>
          </a:prstGeom>
          <a:effectLst/>
        </p:spPr>
      </p:pic>
      <p:sp>
        <p:nvSpPr>
          <p:cNvPr id="37" name="TextBox 36">
            <a:extLst>
              <a:ext uri="{FF2B5EF4-FFF2-40B4-BE49-F238E27FC236}">
                <a16:creationId xmlns:a16="http://schemas.microsoft.com/office/drawing/2014/main" id="{CFE39EFA-1B5F-BC41-0F9C-8126C94AD13F}"/>
              </a:ext>
            </a:extLst>
          </p:cNvPr>
          <p:cNvSpPr txBox="1"/>
          <p:nvPr/>
        </p:nvSpPr>
        <p:spPr>
          <a:xfrm>
            <a:off x="8416174" y="3436677"/>
            <a:ext cx="2343367" cy="320601"/>
          </a:xfrm>
          <a:prstGeom prst="rect">
            <a:avLst/>
          </a:prstGeom>
          <a:noFill/>
        </p:spPr>
        <p:txBody>
          <a:bodyPr wrap="square" lIns="0" tIns="0" rIns="0" bIns="0" rtlCol="0">
            <a:spAutoFit/>
          </a:bodyPr>
          <a:lstStyle/>
          <a:p>
            <a:pPr marL="0" marR="0" lvl="0" indent="0" algn="l" defTabSz="914367" rtl="0" eaLnBrk="1" fontAlgn="auto" latinLnBrk="0" hangingPunct="1">
              <a:lnSpc>
                <a:spcPts val="2500"/>
              </a:lnSpc>
              <a:spcBef>
                <a:spcPts val="0"/>
              </a:spcBef>
              <a:spcAft>
                <a:spcPts val="0"/>
              </a:spcAft>
              <a:buClrTx/>
              <a:buSzTx/>
              <a:buFontTx/>
              <a:buNone/>
              <a:tabLst/>
              <a:defRPr/>
            </a:pPr>
            <a:r>
              <a:rPr kumimoji="0" lang="en-US" sz="2800" b="1" i="0" u="none" strike="noStrike" kern="1200" cap="none" spc="-100" normalizeH="0" baseline="0" noProof="0">
                <a:ln>
                  <a:noFill/>
                </a:ln>
                <a:effectLst/>
                <a:uLnTx/>
                <a:uFillTx/>
                <a:latin typeface="Segoe UI Variable Display Semib" pitchFamily="2" charset="0"/>
                <a:ea typeface="+mn-ea"/>
                <a:cs typeface="+mn-cs"/>
              </a:rPr>
              <a:t>Copilot Studio</a:t>
            </a:r>
          </a:p>
        </p:txBody>
      </p:sp>
      <p:cxnSp>
        <p:nvCxnSpPr>
          <p:cNvPr id="42" name="Straight Connector 41">
            <a:extLst>
              <a:ext uri="{FF2B5EF4-FFF2-40B4-BE49-F238E27FC236}">
                <a16:creationId xmlns:a16="http://schemas.microsoft.com/office/drawing/2014/main" id="{DFB3DB64-8A92-AAF6-F881-2B86FDCE86BB}"/>
              </a:ext>
              <a:ext uri="{C183D7F6-B498-43B3-948B-1728B52AA6E4}">
                <adec:decorative xmlns:adec="http://schemas.microsoft.com/office/drawing/2017/decorative" val="1"/>
              </a:ext>
            </a:extLst>
          </p:cNvPr>
          <p:cNvCxnSpPr>
            <a:cxnSpLocks/>
          </p:cNvCxnSpPr>
          <p:nvPr/>
        </p:nvCxnSpPr>
        <p:spPr>
          <a:xfrm>
            <a:off x="7543800" y="3984532"/>
            <a:ext cx="3693353" cy="0"/>
          </a:xfrm>
          <a:prstGeom prst="line">
            <a:avLst/>
          </a:prstGeom>
          <a:ln w="15875">
            <a:solidFill>
              <a:srgbClr val="EDF6F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A1FFC10-928B-B447-2352-7DFC7EEA44EE}"/>
              </a:ext>
            </a:extLst>
          </p:cNvPr>
          <p:cNvSpPr txBox="1"/>
          <p:nvPr/>
        </p:nvSpPr>
        <p:spPr>
          <a:xfrm>
            <a:off x="7788920" y="4081076"/>
            <a:ext cx="1232710" cy="215444"/>
          </a:xfrm>
          <a:prstGeom prst="rect">
            <a:avLst/>
          </a:prstGeom>
          <a:noFill/>
        </p:spPr>
        <p:txBody>
          <a:bodyPr wrap="none" lIns="0" tIns="0" rIns="0" bIns="0" rtlCol="0">
            <a:spAutoFit/>
          </a:bodyPr>
          <a:lstStyle/>
          <a:p>
            <a:pPr marR="0" lvl="0" indent="0" fontAlgn="auto">
              <a:lnSpc>
                <a:spcPct val="100000"/>
              </a:lnSpc>
              <a:spcBef>
                <a:spcPts val="0"/>
              </a:spcBef>
              <a:spcAft>
                <a:spcPts val="0"/>
              </a:spcAft>
              <a:buClrTx/>
              <a:buSzTx/>
              <a:buFontTx/>
              <a:buNone/>
              <a:tabLst/>
              <a:defRPr/>
            </a:pPr>
            <a:r>
              <a:rPr lang="en-US" sz="1400">
                <a:solidFill>
                  <a:srgbClr val="194449"/>
                </a:solidFill>
                <a:latin typeface="Segoe UI Variable Display Semib" pitchFamily="2" charset="0"/>
              </a:rPr>
              <a:t>Custom agents</a:t>
            </a:r>
          </a:p>
        </p:txBody>
      </p:sp>
      <p:sp>
        <p:nvSpPr>
          <p:cNvPr id="8" name="Title 1">
            <a:extLst>
              <a:ext uri="{FF2B5EF4-FFF2-40B4-BE49-F238E27FC236}">
                <a16:creationId xmlns:a16="http://schemas.microsoft.com/office/drawing/2014/main" id="{A50C4B1F-E7C5-6BCF-673D-F5ADDC6239F7}"/>
              </a:ext>
            </a:extLst>
          </p:cNvPr>
          <p:cNvSpPr txBox="1">
            <a:spLocks/>
          </p:cNvSpPr>
          <p:nvPr/>
        </p:nvSpPr>
        <p:spPr>
          <a:xfrm>
            <a:off x="587375" y="620713"/>
            <a:ext cx="11017250" cy="92333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defTabSz="822715" fontAlgn="base">
              <a:spcAft>
                <a:spcPct val="0"/>
              </a:spcAft>
              <a:tabLst>
                <a:tab pos="920878" algn="l"/>
              </a:tabLst>
              <a:defRPr/>
            </a:pPr>
            <a:r>
              <a:rPr lang="en-US" sz="6000" kern="0">
                <a:latin typeface="Segoe UI Variable Display Semib" pitchFamily="2" charset="0"/>
                <a:cs typeface="Segoe Sans Display Semibold" pitchFamily="2" charset="0"/>
              </a:rPr>
              <a:t>Becoming Frontier</a:t>
            </a:r>
          </a:p>
        </p:txBody>
      </p:sp>
      <p:sp>
        <p:nvSpPr>
          <p:cNvPr id="13" name="TextBox 12">
            <a:extLst>
              <a:ext uri="{FF2B5EF4-FFF2-40B4-BE49-F238E27FC236}">
                <a16:creationId xmlns:a16="http://schemas.microsoft.com/office/drawing/2014/main" id="{DD36CD5E-77DF-6306-5195-211C6972B8B7}"/>
              </a:ext>
            </a:extLst>
          </p:cNvPr>
          <p:cNvSpPr txBox="1"/>
          <p:nvPr/>
        </p:nvSpPr>
        <p:spPr>
          <a:xfrm>
            <a:off x="8063317" y="4597700"/>
            <a:ext cx="2207123"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Segoe UI Variable Display Semib" pitchFamily="2" charset="0"/>
                <a:ea typeface="+mn-ea"/>
                <a:cs typeface="+mn-cs"/>
              </a:rPr>
              <a:t>Zava’s GTM team builds the launch plan with the help </a:t>
            </a:r>
            <a:br>
              <a:rPr kumimoji="0" lang="en-US" sz="1800" b="0" i="0" u="none" strike="noStrike" kern="1200" cap="none" spc="0" normalizeH="0" baseline="0" noProof="0">
                <a:ln>
                  <a:noFill/>
                </a:ln>
                <a:effectLst/>
                <a:uLnTx/>
                <a:uFillTx/>
                <a:latin typeface="Segoe UI Variable Display Semib" pitchFamily="2" charset="0"/>
                <a:ea typeface="+mn-ea"/>
                <a:cs typeface="+mn-cs"/>
              </a:rPr>
            </a:br>
            <a:r>
              <a:rPr kumimoji="0" lang="en-US" sz="1800" b="0" i="0" u="none" strike="noStrike" kern="1200" cap="none" spc="0" normalizeH="0" baseline="0" noProof="0">
                <a:ln>
                  <a:noFill/>
                </a:ln>
                <a:effectLst/>
                <a:uLnTx/>
                <a:uFillTx/>
                <a:latin typeface="Segoe UI Variable Display Semib" pitchFamily="2" charset="0"/>
                <a:ea typeface="+mn-ea"/>
                <a:cs typeface="+mn-cs"/>
              </a:rPr>
              <a:t>of agents</a:t>
            </a:r>
          </a:p>
        </p:txBody>
      </p:sp>
    </p:spTree>
    <p:extLst>
      <p:ext uri="{BB962C8B-B14F-4D97-AF65-F5344CB8AC3E}">
        <p14:creationId xmlns:p14="http://schemas.microsoft.com/office/powerpoint/2010/main" val="153682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E42840-F97C-49BC-F2E4-E532FB6C60CA}"/>
              </a:ext>
            </a:extLst>
          </p:cNvPr>
          <p:cNvSpPr>
            <a:spLocks noGrp="1"/>
          </p:cNvSpPr>
          <p:nvPr>
            <p:ph type="body" sz="quarter" idx="10"/>
          </p:nvPr>
        </p:nvSpPr>
        <p:spPr>
          <a:xfrm>
            <a:off x="557815" y="4839362"/>
            <a:ext cx="2194910" cy="430887"/>
          </a:xfrm>
        </p:spPr>
        <p:txBody>
          <a:bodyPr/>
          <a:lstStyle/>
          <a:p>
            <a:r>
              <a:rPr lang="en-US" b="1" dirty="0">
                <a:ln w="3175">
                  <a:noFill/>
                </a:ln>
                <a:gradFill flip="none" rotWithShape="1">
                  <a:gsLst>
                    <a:gs pos="80000">
                      <a:srgbClr val="318581"/>
                    </a:gs>
                    <a:gs pos="0">
                      <a:srgbClr val="0A6BBA"/>
                    </a:gs>
                  </a:gsLst>
                  <a:path path="circle">
                    <a:fillToRect l="100000" t="100000"/>
                  </a:path>
                  <a:tileRect r="-100000" b="-100000"/>
                </a:gradFill>
                <a:latin typeface="Segoe UI Variable Display Semibold" pitchFamily="2" charset="0"/>
              </a:rPr>
              <a:t>Demo</a:t>
            </a:r>
          </a:p>
        </p:txBody>
      </p:sp>
      <p:pic>
        <p:nvPicPr>
          <p:cNvPr id="4" name="Picture 3" descr="AI-generated abstract image depicting &quot;Becoming Frontier&quot; ">
            <a:extLst>
              <a:ext uri="{FF2B5EF4-FFF2-40B4-BE49-F238E27FC236}">
                <a16:creationId xmlns:a16="http://schemas.microsoft.com/office/drawing/2014/main" id="{01E5D707-2881-A0E1-FF1F-9B74FE5B2722}"/>
              </a:ext>
            </a:extLst>
          </p:cNvPr>
          <p:cNvPicPr>
            <a:picLocks noChangeAspect="1"/>
          </p:cNvPicPr>
          <p:nvPr/>
        </p:nvPicPr>
        <p:blipFill>
          <a:blip r:embed="rId2">
            <a:duotone>
              <a:prstClr val="black"/>
              <a:schemeClr val="tx1">
                <a:tint val="45000"/>
                <a:satMod val="400000"/>
              </a:schemeClr>
            </a:duotone>
            <a:alphaModFix/>
            <a:extLst>
              <a:ext uri="{BEBA8EAE-BF5A-486C-A8C5-ECC9F3942E4B}">
                <a14:imgProps xmlns:a14="http://schemas.microsoft.com/office/drawing/2010/main">
                  <a14:imgLayer r:embed="rId3">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4164506" y="467919"/>
            <a:ext cx="8027494" cy="5769762"/>
          </a:xfrm>
          <a:prstGeom prst="rect">
            <a:avLst/>
          </a:prstGeom>
        </p:spPr>
      </p:pic>
      <p:sp>
        <p:nvSpPr>
          <p:cNvPr id="5" name="Title 1">
            <a:extLst>
              <a:ext uri="{FF2B5EF4-FFF2-40B4-BE49-F238E27FC236}">
                <a16:creationId xmlns:a16="http://schemas.microsoft.com/office/drawing/2014/main" id="{1FDCFD55-CA44-D476-E5DE-C2659B6794F0}"/>
              </a:ext>
            </a:extLst>
          </p:cNvPr>
          <p:cNvSpPr txBox="1">
            <a:spLocks/>
          </p:cNvSpPr>
          <p:nvPr/>
        </p:nvSpPr>
        <p:spPr>
          <a:xfrm>
            <a:off x="386675" y="2274974"/>
            <a:ext cx="5709325" cy="1515976"/>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lvl="1" defTabSz="630263" fontAlgn="base">
              <a:spcBef>
                <a:spcPts val="1500"/>
              </a:spcBef>
              <a:buSzPct val="90000"/>
              <a:tabLst>
                <a:tab pos="1371655" algn="l"/>
              </a:tabLst>
              <a:defRPr/>
            </a:pPr>
            <a:r>
              <a:rPr lang="en-US" sz="6600" b="1" dirty="0">
                <a:ln w="3175">
                  <a:noFill/>
                </a:ln>
                <a:gradFill flip="none" rotWithShape="1">
                  <a:gsLst>
                    <a:gs pos="80000">
                      <a:srgbClr val="318581"/>
                    </a:gs>
                    <a:gs pos="0">
                      <a:srgbClr val="0A6BBA"/>
                    </a:gs>
                  </a:gsLst>
                  <a:path path="circle">
                    <a:fillToRect l="100000" t="100000"/>
                  </a:path>
                  <a:tileRect r="-100000" b="-100000"/>
                </a:gradFill>
                <a:latin typeface="Segoe UI Variable Display Semibold" pitchFamily="2" charset="0"/>
                <a:cs typeface="Segoe UI" pitchFamily="34" charset="0"/>
              </a:rPr>
              <a:t>Becoming</a:t>
            </a:r>
          </a:p>
        </p:txBody>
      </p:sp>
      <p:sp>
        <p:nvSpPr>
          <p:cNvPr id="7" name="TextBox 6">
            <a:extLst>
              <a:ext uri="{FF2B5EF4-FFF2-40B4-BE49-F238E27FC236}">
                <a16:creationId xmlns:a16="http://schemas.microsoft.com/office/drawing/2014/main" id="{7F817F56-D316-F525-95C5-D7B7ECE02603}"/>
              </a:ext>
            </a:extLst>
          </p:cNvPr>
          <p:cNvSpPr txBox="1"/>
          <p:nvPr/>
        </p:nvSpPr>
        <p:spPr>
          <a:xfrm>
            <a:off x="379708" y="3132886"/>
            <a:ext cx="8709707" cy="1369606"/>
          </a:xfrm>
          <a:prstGeom prst="rect">
            <a:avLst/>
          </a:prstGeom>
          <a:noFill/>
        </p:spPr>
        <p:txBody>
          <a:bodyPr wrap="square">
            <a:spAutoFit/>
          </a:bodyPr>
          <a:lstStyle/>
          <a:p>
            <a:pPr marL="0" marR="0" lvl="1" indent="0" defTabSz="630263" fontAlgn="base">
              <a:lnSpc>
                <a:spcPct val="100000"/>
              </a:lnSpc>
              <a:spcBef>
                <a:spcPts val="1500"/>
              </a:spcBef>
              <a:spcAft>
                <a:spcPts val="0"/>
              </a:spcAft>
              <a:buClrTx/>
              <a:buSzPct val="90000"/>
              <a:buFontTx/>
              <a:buNone/>
              <a:tabLst>
                <a:tab pos="1371655" algn="l"/>
              </a:tabLst>
              <a:defRPr/>
            </a:pPr>
            <a:r>
              <a:rPr lang="en-US" sz="8300" b="1" dirty="0">
                <a:ln w="3175">
                  <a:noFill/>
                </a:ln>
                <a:gradFill flip="none" rotWithShape="1">
                  <a:gsLst>
                    <a:gs pos="80000">
                      <a:srgbClr val="318581"/>
                    </a:gs>
                    <a:gs pos="0">
                      <a:srgbClr val="0A6BBA"/>
                    </a:gs>
                  </a:gsLst>
                  <a:path path="circle">
                    <a:fillToRect l="100000" t="100000"/>
                  </a:path>
                  <a:tileRect r="-100000" b="-100000"/>
                </a:gradFill>
                <a:latin typeface="Segoe UI Variable Display Semibold" pitchFamily="2" charset="0"/>
                <a:cs typeface="Segoe UI" pitchFamily="34" charset="0"/>
              </a:rPr>
              <a:t>Frontier</a:t>
            </a:r>
          </a:p>
        </p:txBody>
      </p:sp>
    </p:spTree>
    <p:extLst>
      <p:ext uri="{BB962C8B-B14F-4D97-AF65-F5344CB8AC3E}">
        <p14:creationId xmlns:p14="http://schemas.microsoft.com/office/powerpoint/2010/main" val="369341987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D0D38-C6C9-B489-96AC-B38E6FFAF392}"/>
            </a:ext>
          </a:extLst>
        </p:cNvPr>
        <p:cNvGrpSpPr/>
        <p:nvPr/>
      </p:nvGrpSpPr>
      <p:grpSpPr>
        <a:xfrm>
          <a:off x="0" y="0"/>
          <a:ext cx="0" cy="0"/>
          <a:chOff x="0" y="0"/>
          <a:chExt cx="0" cy="0"/>
        </a:xfrm>
      </p:grpSpPr>
      <p:sp>
        <p:nvSpPr>
          <p:cNvPr id="3" name="!! Opportunities box">
            <a:extLst>
              <a:ext uri="{FF2B5EF4-FFF2-40B4-BE49-F238E27FC236}">
                <a16:creationId xmlns:a16="http://schemas.microsoft.com/office/drawing/2014/main" id="{6332F3A4-C400-171B-5A8D-CDCA07DCC072}"/>
              </a:ext>
              <a:ext uri="{C183D7F6-B498-43B3-948B-1728B52AA6E4}">
                <adec:decorative xmlns:adec="http://schemas.microsoft.com/office/drawing/2017/decorative" val="1"/>
              </a:ext>
            </a:extLst>
          </p:cNvPr>
          <p:cNvSpPr txBox="1">
            <a:spLocks/>
          </p:cNvSpPr>
          <p:nvPr/>
        </p:nvSpPr>
        <p:spPr>
          <a:xfrm>
            <a:off x="588263" y="1895708"/>
            <a:ext cx="11018520" cy="4283710"/>
          </a:xfrm>
          <a:prstGeom prst="roundRect">
            <a:avLst>
              <a:gd name="adj" fmla="val 7651"/>
            </a:avLst>
          </a:prstGeom>
          <a:ln w="19050" cap="rnd">
            <a:solidFill>
              <a:schemeClr val="tx1">
                <a:alpha val="2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wrap="square" lIns="0" tIns="0" rIns="0" bIns="274320" rtlCol="0" anchor="b" anchorCtr="0">
            <a:noAutofit/>
          </a:bodyPr>
          <a:lstStyle>
            <a:defPPr>
              <a:defRPr lang="en-US"/>
            </a:defPPr>
            <a:lvl1pPr marR="0" lvl="0" indent="0" algn="ctr" defTabSz="1427220" fontAlgn="auto">
              <a:lnSpc>
                <a:spcPct val="100000"/>
              </a:lnSpc>
              <a:spcBef>
                <a:spcPts val="400"/>
              </a:spcBef>
              <a:spcAft>
                <a:spcPts val="0"/>
              </a:spcAft>
              <a:buClrTx/>
              <a:buSzTx/>
              <a:buFontTx/>
              <a:buNone/>
              <a:tabLst/>
              <a:defRPr kumimoji="0" sz="4000" b="0" i="0" u="none" strike="noStrike" cap="none" spc="-50" normalizeH="0" baseline="0">
                <a:ln>
                  <a:noFill/>
                </a:ln>
                <a:gradFill>
                  <a:gsLst>
                    <a:gs pos="80460">
                      <a:srgbClr val="000000"/>
                    </a:gs>
                    <a:gs pos="59551">
                      <a:srgbClr val="000000"/>
                    </a:gs>
                  </a:gsLst>
                  <a:path path="circle">
                    <a:fillToRect l="100000" t="100000"/>
                  </a:path>
                </a:gradFill>
                <a:effectLst/>
                <a:uLnTx/>
                <a:uFillTx/>
                <a:latin typeface="Segoe UI Variable Display Semibold" pitchFamily="2" charset="0"/>
              </a:defRPr>
            </a:lvl1pPr>
            <a:lvl2pPr marL="0" marR="0" lvl="1" indent="0" algn="ctr" defTabSz="630263" fontAlgn="auto">
              <a:lnSpc>
                <a:spcPct val="100000"/>
              </a:lnSpc>
              <a:spcBef>
                <a:spcPts val="400"/>
              </a:spcBef>
              <a:spcAft>
                <a:spcPts val="0"/>
              </a:spcAft>
              <a:buClrTx/>
              <a:buSzPct val="90000"/>
              <a:buFontTx/>
              <a:buNone/>
              <a:tabLst/>
              <a:defRPr kumimoji="0" sz="1100" b="0" i="0" u="none" strike="noStrike" cap="none" spc="0" normalizeH="0" baseline="0">
                <a:ln>
                  <a:noFill/>
                </a:ln>
                <a:gradFill>
                  <a:gsLst>
                    <a:gs pos="9174">
                      <a:srgbClr val="000000"/>
                    </a:gs>
                    <a:gs pos="42000">
                      <a:srgbClr val="000000"/>
                    </a:gs>
                  </a:gsLst>
                  <a:path path="circle">
                    <a:fillToRect l="100000" t="100000"/>
                  </a:path>
                </a:gradFill>
                <a:effectLst/>
                <a:uLnTx/>
                <a:uFillTx/>
                <a:latin typeface="Segoe UI Variable Display Semibold" pitchFamily="2"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1" indent="0" algn="ctr" defTabSz="630263" rtl="0" eaLnBrk="1" fontAlgn="auto" latinLnBrk="0" hangingPunct="1">
              <a:lnSpc>
                <a:spcPct val="100000"/>
              </a:lnSpc>
              <a:spcBef>
                <a:spcPts val="400"/>
              </a:spcBef>
              <a:spcAft>
                <a:spcPts val="0"/>
              </a:spcAft>
              <a:buClrTx/>
              <a:buSzPct val="90000"/>
              <a:buFontTx/>
              <a:buNone/>
              <a:tabLst/>
              <a:defRPr/>
            </a:pPr>
            <a:endParaRPr kumimoji="0" lang="en-US" sz="1100" b="0" i="0" u="none" strike="noStrike" kern="1200" cap="none" spc="0" normalizeH="0" baseline="0" noProof="0">
              <a:ln>
                <a:noFill/>
              </a:ln>
              <a:gradFill>
                <a:gsLst>
                  <a:gs pos="9174">
                    <a:srgbClr val="000000"/>
                  </a:gs>
                  <a:gs pos="42000">
                    <a:srgbClr val="000000"/>
                  </a:gs>
                </a:gsLst>
                <a:path path="circle">
                  <a:fillToRect l="100000" t="100000"/>
                </a:path>
              </a:gradFill>
              <a:effectLst/>
              <a:uLnTx/>
              <a:uFillTx/>
              <a:latin typeface="Segoe UI Variable Display Semibold" pitchFamily="2" charset="0"/>
              <a:ea typeface="+mn-ea"/>
              <a:cs typeface="+mn-cs"/>
            </a:endParaRPr>
          </a:p>
        </p:txBody>
      </p:sp>
      <p:cxnSp>
        <p:nvCxnSpPr>
          <p:cNvPr id="4" name="1">
            <a:extLst>
              <a:ext uri="{FF2B5EF4-FFF2-40B4-BE49-F238E27FC236}">
                <a16:creationId xmlns:a16="http://schemas.microsoft.com/office/drawing/2014/main" id="{DF9B73AD-2BAE-EFCC-F88F-7C152048D7AA}"/>
              </a:ext>
              <a:ext uri="{C183D7F6-B498-43B3-948B-1728B52AA6E4}">
                <adec:decorative xmlns:adec="http://schemas.microsoft.com/office/drawing/2017/decorative" val="1"/>
              </a:ext>
            </a:extLst>
          </p:cNvPr>
          <p:cNvCxnSpPr>
            <a:cxnSpLocks/>
          </p:cNvCxnSpPr>
          <p:nvPr/>
        </p:nvCxnSpPr>
        <p:spPr>
          <a:xfrm flipH="1">
            <a:off x="2944166" y="2674468"/>
            <a:ext cx="8271871" cy="0"/>
          </a:xfrm>
          <a:prstGeom prst="line">
            <a:avLst/>
          </a:prstGeom>
          <a:ln w="19050" cap="rnd">
            <a:solidFill>
              <a:schemeClr val="tx1">
                <a:alpha val="25000"/>
              </a:schemeClr>
            </a:solidFill>
            <a:headEnd type="arrow" w="lg" len="sm"/>
            <a:tailEnd type="none" w="lg" len="sm"/>
          </a:ln>
          <a:effectLst/>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BA336B6-2297-3EBB-3BC3-96E51D4E2D9E}"/>
              </a:ext>
              <a:ext uri="{C183D7F6-B498-43B3-948B-1728B52AA6E4}">
                <adec:decorative xmlns:adec="http://schemas.microsoft.com/office/drawing/2017/decorative" val="1"/>
              </a:ext>
            </a:extLst>
          </p:cNvPr>
          <p:cNvGrpSpPr/>
          <p:nvPr/>
        </p:nvGrpSpPr>
        <p:grpSpPr>
          <a:xfrm>
            <a:off x="3904173" y="2506607"/>
            <a:ext cx="280867" cy="322288"/>
            <a:chOff x="4000236" y="2492595"/>
            <a:chExt cx="311524" cy="357466"/>
          </a:xfrm>
        </p:grpSpPr>
        <p:sp>
          <p:nvSpPr>
            <p:cNvPr id="20" name="Oval 19">
              <a:extLst>
                <a:ext uri="{FF2B5EF4-FFF2-40B4-BE49-F238E27FC236}">
                  <a16:creationId xmlns:a16="http://schemas.microsoft.com/office/drawing/2014/main" id="{7006E7C3-8508-8928-293C-AE907CD3DBE3}"/>
                </a:ext>
              </a:extLst>
            </p:cNvPr>
            <p:cNvSpPr/>
            <p:nvPr/>
          </p:nvSpPr>
          <p:spPr bwMode="auto">
            <a:xfrm>
              <a:off x="4071957" y="2567647"/>
              <a:ext cx="169332" cy="169332"/>
            </a:xfrm>
            <a:prstGeom prst="ellipse">
              <a:avLst/>
            </a:prstGeom>
            <a:solidFill>
              <a:srgbClr val="EDF6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0" name="Graphic 49">
              <a:extLst>
                <a:ext uri="{FF2B5EF4-FFF2-40B4-BE49-F238E27FC236}">
                  <a16:creationId xmlns:a16="http://schemas.microsoft.com/office/drawing/2014/main" id="{F3CB2B24-8C55-BAFE-E6F7-CCBA9A637AF4}"/>
                </a:ext>
              </a:extLst>
            </p:cNvPr>
            <p:cNvSpPr/>
            <p:nvPr/>
          </p:nvSpPr>
          <p:spPr>
            <a:xfrm>
              <a:off x="4000236" y="2492595"/>
              <a:ext cx="311524" cy="357466"/>
            </a:xfrm>
            <a:custGeom>
              <a:avLst/>
              <a:gdLst>
                <a:gd name="connsiteX0" fmla="*/ 141583 w 165874"/>
                <a:gd name="connsiteY0" fmla="*/ 141582 h 190336"/>
                <a:gd name="connsiteX1" fmla="*/ 130277 w 165874"/>
                <a:gd name="connsiteY1" fmla="*/ 152764 h 190336"/>
                <a:gd name="connsiteX2" fmla="*/ 97835 w 165874"/>
                <a:gd name="connsiteY2" fmla="*/ 184313 h 190336"/>
                <a:gd name="connsiteX3" fmla="*/ 68039 w 165874"/>
                <a:gd name="connsiteY3" fmla="*/ 184310 h 190336"/>
                <a:gd name="connsiteX4" fmla="*/ 34787 w 165874"/>
                <a:gd name="connsiteY4" fmla="*/ 151965 h 190336"/>
                <a:gd name="connsiteX5" fmla="*/ 24292 w 165874"/>
                <a:gd name="connsiteY5" fmla="*/ 141582 h 190336"/>
                <a:gd name="connsiteX6" fmla="*/ 24292 w 165874"/>
                <a:gd name="connsiteY6" fmla="*/ 24292 h 190336"/>
                <a:gd name="connsiteX7" fmla="*/ 141583 w 165874"/>
                <a:gd name="connsiteY7" fmla="*/ 24292 h 190336"/>
                <a:gd name="connsiteX8" fmla="*/ 141583 w 165874"/>
                <a:gd name="connsiteY8" fmla="*/ 141582 h 190336"/>
                <a:gd name="connsiteX9" fmla="*/ 106752 w 165874"/>
                <a:gd name="connsiteY9" fmla="*/ 85554 h 190336"/>
                <a:gd name="connsiteX10" fmla="*/ 82937 w 165874"/>
                <a:gd name="connsiteY10" fmla="*/ 61739 h 190336"/>
                <a:gd name="connsiteX11" fmla="*/ 59123 w 165874"/>
                <a:gd name="connsiteY11" fmla="*/ 85554 h 190336"/>
                <a:gd name="connsiteX12" fmla="*/ 82937 w 165874"/>
                <a:gd name="connsiteY12" fmla="*/ 109368 h 190336"/>
                <a:gd name="connsiteX13" fmla="*/ 106752 w 165874"/>
                <a:gd name="connsiteY13" fmla="*/ 85554 h 19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74" h="190336">
                  <a:moveTo>
                    <a:pt x="141583" y="141582"/>
                  </a:moveTo>
                  <a:lnTo>
                    <a:pt x="130277" y="152764"/>
                  </a:lnTo>
                  <a:cubicBezTo>
                    <a:pt x="121943" y="160943"/>
                    <a:pt x="111131" y="171458"/>
                    <a:pt x="97835" y="184313"/>
                  </a:cubicBezTo>
                  <a:cubicBezTo>
                    <a:pt x="89528" y="192345"/>
                    <a:pt x="76347" y="192344"/>
                    <a:pt x="68039" y="184310"/>
                  </a:cubicBezTo>
                  <a:lnTo>
                    <a:pt x="34787" y="151965"/>
                  </a:lnTo>
                  <a:cubicBezTo>
                    <a:pt x="30608" y="147860"/>
                    <a:pt x="27110" y="144400"/>
                    <a:pt x="24292" y="141582"/>
                  </a:cubicBezTo>
                  <a:cubicBezTo>
                    <a:pt x="-8097" y="109194"/>
                    <a:pt x="-8097" y="56681"/>
                    <a:pt x="24292" y="24292"/>
                  </a:cubicBezTo>
                  <a:cubicBezTo>
                    <a:pt x="56681" y="-8097"/>
                    <a:pt x="109193" y="-8097"/>
                    <a:pt x="141583" y="24292"/>
                  </a:cubicBezTo>
                  <a:cubicBezTo>
                    <a:pt x="173972" y="56681"/>
                    <a:pt x="173972" y="109194"/>
                    <a:pt x="141583" y="141582"/>
                  </a:cubicBezTo>
                  <a:close/>
                  <a:moveTo>
                    <a:pt x="106752" y="85554"/>
                  </a:moveTo>
                  <a:cubicBezTo>
                    <a:pt x="106752" y="72401"/>
                    <a:pt x="96089" y="61739"/>
                    <a:pt x="82937" y="61739"/>
                  </a:cubicBezTo>
                  <a:cubicBezTo>
                    <a:pt x="69784" y="61739"/>
                    <a:pt x="59123" y="72401"/>
                    <a:pt x="59123" y="85554"/>
                  </a:cubicBezTo>
                  <a:cubicBezTo>
                    <a:pt x="59123" y="98706"/>
                    <a:pt x="69784" y="109368"/>
                    <a:pt x="82937" y="109368"/>
                  </a:cubicBezTo>
                  <a:cubicBezTo>
                    <a:pt x="96089" y="109368"/>
                    <a:pt x="106752" y="98706"/>
                    <a:pt x="106752" y="85554"/>
                  </a:cubicBezTo>
                  <a:close/>
                </a:path>
              </a:pathLst>
            </a:custGeom>
            <a:solidFill>
              <a:srgbClr val="19444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22" name="Group 21">
            <a:extLst>
              <a:ext uri="{FF2B5EF4-FFF2-40B4-BE49-F238E27FC236}">
                <a16:creationId xmlns:a16="http://schemas.microsoft.com/office/drawing/2014/main" id="{6DFACF3B-4D45-00DB-1154-FC7A76460278}"/>
              </a:ext>
              <a:ext uri="{C183D7F6-B498-43B3-948B-1728B52AA6E4}">
                <adec:decorative xmlns:adec="http://schemas.microsoft.com/office/drawing/2017/decorative" val="1"/>
              </a:ext>
            </a:extLst>
          </p:cNvPr>
          <p:cNvGrpSpPr/>
          <p:nvPr/>
        </p:nvGrpSpPr>
        <p:grpSpPr>
          <a:xfrm>
            <a:off x="7745835" y="2506607"/>
            <a:ext cx="280867" cy="322288"/>
            <a:chOff x="7841898" y="2492595"/>
            <a:chExt cx="311524" cy="357466"/>
          </a:xfrm>
        </p:grpSpPr>
        <p:sp>
          <p:nvSpPr>
            <p:cNvPr id="21" name="Oval 20">
              <a:extLst>
                <a:ext uri="{FF2B5EF4-FFF2-40B4-BE49-F238E27FC236}">
                  <a16:creationId xmlns:a16="http://schemas.microsoft.com/office/drawing/2014/main" id="{5602D4A3-65E2-14FF-72BF-024A27D19C12}"/>
                </a:ext>
              </a:extLst>
            </p:cNvPr>
            <p:cNvSpPr/>
            <p:nvPr/>
          </p:nvSpPr>
          <p:spPr bwMode="auto">
            <a:xfrm>
              <a:off x="7912994" y="2567647"/>
              <a:ext cx="169332" cy="169332"/>
            </a:xfrm>
            <a:prstGeom prst="ellipse">
              <a:avLst/>
            </a:prstGeom>
            <a:solidFill>
              <a:srgbClr val="EDF6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18" name="Graphic 49">
              <a:extLst>
                <a:ext uri="{FF2B5EF4-FFF2-40B4-BE49-F238E27FC236}">
                  <a16:creationId xmlns:a16="http://schemas.microsoft.com/office/drawing/2014/main" id="{BD13E10F-353C-7910-D2D0-F23282ECA1E3}"/>
                </a:ext>
              </a:extLst>
            </p:cNvPr>
            <p:cNvSpPr/>
            <p:nvPr/>
          </p:nvSpPr>
          <p:spPr>
            <a:xfrm>
              <a:off x="7841898" y="2492595"/>
              <a:ext cx="311524" cy="357466"/>
            </a:xfrm>
            <a:custGeom>
              <a:avLst/>
              <a:gdLst>
                <a:gd name="connsiteX0" fmla="*/ 141583 w 165874"/>
                <a:gd name="connsiteY0" fmla="*/ 141582 h 190336"/>
                <a:gd name="connsiteX1" fmla="*/ 130277 w 165874"/>
                <a:gd name="connsiteY1" fmla="*/ 152764 h 190336"/>
                <a:gd name="connsiteX2" fmla="*/ 97835 w 165874"/>
                <a:gd name="connsiteY2" fmla="*/ 184313 h 190336"/>
                <a:gd name="connsiteX3" fmla="*/ 68039 w 165874"/>
                <a:gd name="connsiteY3" fmla="*/ 184310 h 190336"/>
                <a:gd name="connsiteX4" fmla="*/ 34787 w 165874"/>
                <a:gd name="connsiteY4" fmla="*/ 151965 h 190336"/>
                <a:gd name="connsiteX5" fmla="*/ 24292 w 165874"/>
                <a:gd name="connsiteY5" fmla="*/ 141582 h 190336"/>
                <a:gd name="connsiteX6" fmla="*/ 24292 w 165874"/>
                <a:gd name="connsiteY6" fmla="*/ 24292 h 190336"/>
                <a:gd name="connsiteX7" fmla="*/ 141583 w 165874"/>
                <a:gd name="connsiteY7" fmla="*/ 24292 h 190336"/>
                <a:gd name="connsiteX8" fmla="*/ 141583 w 165874"/>
                <a:gd name="connsiteY8" fmla="*/ 141582 h 190336"/>
                <a:gd name="connsiteX9" fmla="*/ 106752 w 165874"/>
                <a:gd name="connsiteY9" fmla="*/ 85554 h 190336"/>
                <a:gd name="connsiteX10" fmla="*/ 82937 w 165874"/>
                <a:gd name="connsiteY10" fmla="*/ 61739 h 190336"/>
                <a:gd name="connsiteX11" fmla="*/ 59123 w 165874"/>
                <a:gd name="connsiteY11" fmla="*/ 85554 h 190336"/>
                <a:gd name="connsiteX12" fmla="*/ 82937 w 165874"/>
                <a:gd name="connsiteY12" fmla="*/ 109368 h 190336"/>
                <a:gd name="connsiteX13" fmla="*/ 106752 w 165874"/>
                <a:gd name="connsiteY13" fmla="*/ 85554 h 19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74" h="190336">
                  <a:moveTo>
                    <a:pt x="141583" y="141582"/>
                  </a:moveTo>
                  <a:lnTo>
                    <a:pt x="130277" y="152764"/>
                  </a:lnTo>
                  <a:cubicBezTo>
                    <a:pt x="121943" y="160943"/>
                    <a:pt x="111131" y="171458"/>
                    <a:pt x="97835" y="184313"/>
                  </a:cubicBezTo>
                  <a:cubicBezTo>
                    <a:pt x="89528" y="192345"/>
                    <a:pt x="76347" y="192344"/>
                    <a:pt x="68039" y="184310"/>
                  </a:cubicBezTo>
                  <a:lnTo>
                    <a:pt x="34787" y="151965"/>
                  </a:lnTo>
                  <a:cubicBezTo>
                    <a:pt x="30608" y="147860"/>
                    <a:pt x="27110" y="144400"/>
                    <a:pt x="24292" y="141582"/>
                  </a:cubicBezTo>
                  <a:cubicBezTo>
                    <a:pt x="-8097" y="109194"/>
                    <a:pt x="-8097" y="56681"/>
                    <a:pt x="24292" y="24292"/>
                  </a:cubicBezTo>
                  <a:cubicBezTo>
                    <a:pt x="56681" y="-8097"/>
                    <a:pt x="109193" y="-8097"/>
                    <a:pt x="141583" y="24292"/>
                  </a:cubicBezTo>
                  <a:cubicBezTo>
                    <a:pt x="173972" y="56681"/>
                    <a:pt x="173972" y="109194"/>
                    <a:pt x="141583" y="141582"/>
                  </a:cubicBezTo>
                  <a:close/>
                  <a:moveTo>
                    <a:pt x="106752" y="85554"/>
                  </a:moveTo>
                  <a:cubicBezTo>
                    <a:pt x="106752" y="72401"/>
                    <a:pt x="96089" y="61739"/>
                    <a:pt x="82937" y="61739"/>
                  </a:cubicBezTo>
                  <a:cubicBezTo>
                    <a:pt x="69784" y="61739"/>
                    <a:pt x="59123" y="72401"/>
                    <a:pt x="59123" y="85554"/>
                  </a:cubicBezTo>
                  <a:cubicBezTo>
                    <a:pt x="59123" y="98706"/>
                    <a:pt x="69784" y="109368"/>
                    <a:pt x="82937" y="109368"/>
                  </a:cubicBezTo>
                  <a:cubicBezTo>
                    <a:pt x="96089" y="109368"/>
                    <a:pt x="106752" y="98706"/>
                    <a:pt x="106752" y="85554"/>
                  </a:cubicBezTo>
                  <a:close/>
                </a:path>
              </a:pathLst>
            </a:custGeom>
            <a:solidFill>
              <a:srgbClr val="19444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pic>
        <p:nvPicPr>
          <p:cNvPr id="7" name="Picture 6">
            <a:extLst>
              <a:ext uri="{FF2B5EF4-FFF2-40B4-BE49-F238E27FC236}">
                <a16:creationId xmlns:a16="http://schemas.microsoft.com/office/drawing/2014/main" id="{29166F55-3B22-F6F7-E5C8-97DB092395FA}"/>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l="49021" t="9485" r="1308" b="16606"/>
          <a:stretch>
            <a:fillRect/>
          </a:stretch>
        </p:blipFill>
        <p:spPr>
          <a:xfrm>
            <a:off x="801524" y="2159946"/>
            <a:ext cx="2523744" cy="3755234"/>
          </a:xfrm>
          <a:prstGeom prst="roundRect">
            <a:avLst>
              <a:gd name="adj" fmla="val 10987"/>
            </a:avLst>
          </a:prstGeom>
          <a:ln>
            <a:noFill/>
          </a:ln>
        </p:spPr>
      </p:pic>
      <p:sp>
        <p:nvSpPr>
          <p:cNvPr id="11" name="TextBox 10">
            <a:extLst>
              <a:ext uri="{FF2B5EF4-FFF2-40B4-BE49-F238E27FC236}">
                <a16:creationId xmlns:a16="http://schemas.microsoft.com/office/drawing/2014/main" id="{72F7E44E-8C7D-5373-C77C-FC54E6B324B0}"/>
              </a:ext>
            </a:extLst>
          </p:cNvPr>
          <p:cNvSpPr txBox="1"/>
          <p:nvPr/>
        </p:nvSpPr>
        <p:spPr>
          <a:xfrm>
            <a:off x="1232239" y="3487084"/>
            <a:ext cx="1662314" cy="110799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Variable Display Semib" pitchFamily="2" charset="0"/>
                <a:ea typeface="+mn-ea"/>
                <a:cs typeface="+mn-cs"/>
              </a:rPr>
              <a:t>Enrich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Variable Display Semib" pitchFamily="2" charset="0"/>
                <a:ea typeface="+mn-ea"/>
                <a:cs typeface="+mn-cs"/>
              </a:rPr>
              <a:t>employee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Variable Display Semib" pitchFamily="2" charset="0"/>
                <a:ea typeface="+mn-ea"/>
                <a:cs typeface="+mn-cs"/>
              </a:rPr>
              <a:t>experiences</a:t>
            </a:r>
          </a:p>
        </p:txBody>
      </p:sp>
      <p:pic>
        <p:nvPicPr>
          <p:cNvPr id="57" name="Graphic 56">
            <a:extLst>
              <a:ext uri="{FF2B5EF4-FFF2-40B4-BE49-F238E27FC236}">
                <a16:creationId xmlns:a16="http://schemas.microsoft.com/office/drawing/2014/main" id="{1E7101CC-A926-A87F-73F4-ED51F31BAAE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45443" y="4641535"/>
            <a:ext cx="198327" cy="198327"/>
          </a:xfrm>
          <a:prstGeom prst="rect">
            <a:avLst/>
          </a:prstGeom>
        </p:spPr>
      </p:pic>
      <p:sp>
        <p:nvSpPr>
          <p:cNvPr id="28" name="box 1">
            <a:extLst>
              <a:ext uri="{FF2B5EF4-FFF2-40B4-BE49-F238E27FC236}">
                <a16:creationId xmlns:a16="http://schemas.microsoft.com/office/drawing/2014/main" id="{33173295-B56A-41B9-A7F4-5A22609087EC}"/>
              </a:ext>
              <a:ext uri="{C183D7F6-B498-43B3-948B-1728B52AA6E4}">
                <adec:decorative xmlns:adec="http://schemas.microsoft.com/office/drawing/2017/decorative" val="1"/>
              </a:ext>
            </a:extLst>
          </p:cNvPr>
          <p:cNvSpPr txBox="1"/>
          <p:nvPr/>
        </p:nvSpPr>
        <p:spPr>
          <a:xfrm>
            <a:off x="3723665" y="3079227"/>
            <a:ext cx="3698693" cy="1349591"/>
          </a:xfrm>
          <a:prstGeom prst="roundRect">
            <a:avLst>
              <a:gd name="adj" fmla="val 13236"/>
            </a:avLst>
          </a:prstGeom>
          <a:solidFill>
            <a:srgbClr val="194449">
              <a:alpha val="10000"/>
            </a:srgbClr>
          </a:solidFill>
        </p:spPr>
        <p:txBody>
          <a:bodyPr wrap="square" lIns="0" tIns="0" rIns="0" bIns="45720" rtlCol="0" anchor="ctr" anchorCtr="0">
            <a:noAutofit/>
          </a:bodyPr>
          <a:lstStyle>
            <a:defPPr>
              <a:defRPr lang="en-US"/>
            </a:defPPr>
            <a:lvl1pPr marR="0" lvl="0" indent="0" algn="ctr" defTabSz="2275850" fontAlgn="base">
              <a:lnSpc>
                <a:spcPct val="100000"/>
              </a:lnSpc>
              <a:spcBef>
                <a:spcPts val="200"/>
              </a:spcBef>
              <a:spcAft>
                <a:spcPct val="0"/>
              </a:spcAft>
              <a:buClrTx/>
              <a:buSzTx/>
              <a:buFontTx/>
              <a:buNone/>
              <a:tabLst>
                <a:tab pos="3701239" algn="l"/>
              </a:tabLst>
              <a:defRPr kumimoji="0" sz="2000" b="1" i="0" u="none" strike="noStrike" cap="none" spc="0" normalizeH="0" baseline="0">
                <a:ln w="3175">
                  <a:noFill/>
                </a:ln>
                <a:gradFill>
                  <a:gsLst>
                    <a:gs pos="9174">
                      <a:srgbClr val="000000"/>
                    </a:gs>
                    <a:gs pos="42000">
                      <a:srgbClr val="000000"/>
                    </a:gs>
                  </a:gsLst>
                  <a:path path="circle">
                    <a:fillToRect l="100000" t="100000"/>
                  </a:path>
                </a:gradFill>
                <a:effectLst/>
                <a:uLnTx/>
                <a:uFillTx/>
                <a:latin typeface="Segoe UI Variable Display Semibold" pitchFamily="2" charset="0"/>
                <a:cs typeface="Segoe UI" pitchFamily="34" charset="0"/>
              </a:defRPr>
            </a:lvl1pPr>
            <a:lvl2pPr marL="358814" defTabSz="717626">
              <a:defRPr sz="1413"/>
            </a:lvl2pPr>
            <a:lvl3pPr marL="717626" defTabSz="717626">
              <a:defRPr sz="1413"/>
            </a:lvl3pPr>
            <a:lvl4pPr marL="1076440" defTabSz="717626">
              <a:defRPr sz="1413"/>
            </a:lvl4pPr>
            <a:lvl5pPr marL="1435252" defTabSz="717626">
              <a:defRPr sz="1413"/>
            </a:lvl5pPr>
            <a:lvl6pPr marL="1794066" defTabSz="717626">
              <a:defRPr sz="1413"/>
            </a:lvl6pPr>
            <a:lvl7pPr marL="2152877" defTabSz="717626">
              <a:defRPr sz="1413"/>
            </a:lvl7pPr>
            <a:lvl8pPr marL="2511691" defTabSz="717626">
              <a:defRPr sz="1413"/>
            </a:lvl8pPr>
            <a:lvl9pPr marL="2870503" defTabSz="717626">
              <a:defRPr sz="1413"/>
            </a:lvl9pPr>
          </a:lstStyle>
          <a:p>
            <a:endParaRPr lang="en-US"/>
          </a:p>
        </p:txBody>
      </p:sp>
      <p:pic>
        <p:nvPicPr>
          <p:cNvPr id="31" name="Picture 30">
            <a:extLst>
              <a:ext uri="{FF2B5EF4-FFF2-40B4-BE49-F238E27FC236}">
                <a16:creationId xmlns:a16="http://schemas.microsoft.com/office/drawing/2014/main" id="{A1B77045-000B-81A7-3D4A-C4D367B9F33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992504" y="3377721"/>
            <a:ext cx="449915" cy="400413"/>
          </a:xfrm>
          <a:prstGeom prst="rect">
            <a:avLst/>
          </a:prstGeom>
        </p:spPr>
      </p:pic>
      <p:sp>
        <p:nvSpPr>
          <p:cNvPr id="34" name="TextBox 33">
            <a:extLst>
              <a:ext uri="{FF2B5EF4-FFF2-40B4-BE49-F238E27FC236}">
                <a16:creationId xmlns:a16="http://schemas.microsoft.com/office/drawing/2014/main" id="{13D88DDE-5815-360A-57A0-3AACA1B23F7C}"/>
              </a:ext>
            </a:extLst>
          </p:cNvPr>
          <p:cNvSpPr txBox="1"/>
          <p:nvPr/>
        </p:nvSpPr>
        <p:spPr>
          <a:xfrm>
            <a:off x="4601842" y="3436677"/>
            <a:ext cx="2721450" cy="320601"/>
          </a:xfrm>
          <a:prstGeom prst="rect">
            <a:avLst/>
          </a:prstGeom>
          <a:noFill/>
        </p:spPr>
        <p:txBody>
          <a:bodyPr wrap="square" lIns="0" tIns="0" rIns="0" bIns="0" rtlCol="0">
            <a:spAutoFit/>
          </a:bodyPr>
          <a:lstStyle/>
          <a:p>
            <a:pPr marL="0" marR="0" lvl="0" indent="0" algn="l" defTabSz="914367" rtl="0" eaLnBrk="1" fontAlgn="auto" latinLnBrk="0" hangingPunct="1">
              <a:lnSpc>
                <a:spcPts val="2500"/>
              </a:lnSpc>
              <a:spcBef>
                <a:spcPts val="0"/>
              </a:spcBef>
              <a:spcAft>
                <a:spcPts val="0"/>
              </a:spcAft>
              <a:buClrTx/>
              <a:buSzTx/>
              <a:buFontTx/>
              <a:buNone/>
              <a:tabLst/>
              <a:defRPr/>
            </a:pPr>
            <a:r>
              <a:rPr kumimoji="0" lang="en-US" sz="2800" b="1" i="0" u="none" strike="noStrike" kern="1200" cap="none" spc="-100" normalizeH="0" baseline="0" noProof="0">
                <a:ln>
                  <a:noFill/>
                </a:ln>
                <a:effectLst/>
                <a:uLnTx/>
                <a:uFillTx/>
                <a:latin typeface="Segoe UI Variable Display Semib" pitchFamily="2" charset="0"/>
                <a:ea typeface="+mn-ea"/>
                <a:cs typeface="+mn-cs"/>
              </a:rPr>
              <a:t>M365 Copilot</a:t>
            </a:r>
          </a:p>
        </p:txBody>
      </p:sp>
      <p:sp>
        <p:nvSpPr>
          <p:cNvPr id="38" name="TextBox 37">
            <a:extLst>
              <a:ext uri="{FF2B5EF4-FFF2-40B4-BE49-F238E27FC236}">
                <a16:creationId xmlns:a16="http://schemas.microsoft.com/office/drawing/2014/main" id="{1308B532-B83F-373C-8702-29CAFB4CC2C8}"/>
              </a:ext>
            </a:extLst>
          </p:cNvPr>
          <p:cNvSpPr txBox="1"/>
          <p:nvPr/>
        </p:nvSpPr>
        <p:spPr>
          <a:xfrm>
            <a:off x="3944620" y="4081076"/>
            <a:ext cx="1407437"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94449"/>
                </a:solidFill>
                <a:effectLst/>
                <a:uLnTx/>
                <a:uFillTx/>
                <a:latin typeface="Segoe UI Variable Display Semib" pitchFamily="2" charset="0"/>
                <a:ea typeface="+mn-ea"/>
                <a:cs typeface="+mn-cs"/>
              </a:rPr>
              <a:t>Researcher agent</a:t>
            </a:r>
          </a:p>
        </p:txBody>
      </p:sp>
      <p:cxnSp>
        <p:nvCxnSpPr>
          <p:cNvPr id="39" name="Straight Connector 38">
            <a:extLst>
              <a:ext uri="{FF2B5EF4-FFF2-40B4-BE49-F238E27FC236}">
                <a16:creationId xmlns:a16="http://schemas.microsoft.com/office/drawing/2014/main" id="{2F7BED4A-7118-9A41-5C2B-99025C68A9C1}"/>
              </a:ext>
              <a:ext uri="{C183D7F6-B498-43B3-948B-1728B52AA6E4}">
                <adec:decorative xmlns:adec="http://schemas.microsoft.com/office/drawing/2017/decorative" val="1"/>
              </a:ext>
            </a:extLst>
          </p:cNvPr>
          <p:cNvCxnSpPr>
            <a:cxnSpLocks/>
          </p:cNvCxnSpPr>
          <p:nvPr/>
        </p:nvCxnSpPr>
        <p:spPr>
          <a:xfrm>
            <a:off x="3721351" y="3984532"/>
            <a:ext cx="3703320" cy="0"/>
          </a:xfrm>
          <a:prstGeom prst="line">
            <a:avLst/>
          </a:prstGeom>
          <a:ln w="15875">
            <a:solidFill>
              <a:srgbClr val="EDF6F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0B527C7-43E0-C568-E16D-99E4591828E4}"/>
              </a:ext>
              <a:ext uri="{C183D7F6-B498-43B3-948B-1728B52AA6E4}">
                <adec:decorative xmlns:adec="http://schemas.microsoft.com/office/drawing/2017/decorative" val="1"/>
              </a:ext>
            </a:extLst>
          </p:cNvPr>
          <p:cNvCxnSpPr>
            <a:cxnSpLocks/>
          </p:cNvCxnSpPr>
          <p:nvPr/>
        </p:nvCxnSpPr>
        <p:spPr>
          <a:xfrm>
            <a:off x="5573011" y="3984532"/>
            <a:ext cx="0" cy="444286"/>
          </a:xfrm>
          <a:prstGeom prst="line">
            <a:avLst/>
          </a:prstGeom>
          <a:ln w="15875">
            <a:solidFill>
              <a:srgbClr val="EDF6F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49B5B81-A74B-F583-437E-ACD0C58A02CB}"/>
              </a:ext>
            </a:extLst>
          </p:cNvPr>
          <p:cNvSpPr txBox="1"/>
          <p:nvPr/>
        </p:nvSpPr>
        <p:spPr>
          <a:xfrm>
            <a:off x="5797449" y="4081076"/>
            <a:ext cx="1112484" cy="215444"/>
          </a:xfrm>
          <a:prstGeom prst="rect">
            <a:avLst/>
          </a:prstGeom>
          <a:noFill/>
        </p:spPr>
        <p:txBody>
          <a:bodyPr wrap="none" lIns="0" tIns="0" rIns="0" bIns="0" rtlCol="0">
            <a:spAutoFit/>
          </a:bodyPr>
          <a:lstStyle/>
          <a:p>
            <a:pPr>
              <a:defRPr/>
            </a:pPr>
            <a:r>
              <a:rPr lang="en-US" sz="1400">
                <a:solidFill>
                  <a:srgbClr val="194449"/>
                </a:solidFill>
                <a:latin typeface="Segoe UI Variable Display Semib" pitchFamily="2" charset="0"/>
              </a:rPr>
              <a:t>Analyst agent</a:t>
            </a:r>
          </a:p>
        </p:txBody>
      </p:sp>
      <p:sp>
        <p:nvSpPr>
          <p:cNvPr id="53" name="TextBox 52">
            <a:extLst>
              <a:ext uri="{FF2B5EF4-FFF2-40B4-BE49-F238E27FC236}">
                <a16:creationId xmlns:a16="http://schemas.microsoft.com/office/drawing/2014/main" id="{978D62B1-1D47-A945-6610-8CACA8A63980}"/>
              </a:ext>
            </a:extLst>
          </p:cNvPr>
          <p:cNvSpPr txBox="1"/>
          <p:nvPr/>
        </p:nvSpPr>
        <p:spPr>
          <a:xfrm>
            <a:off x="4241155" y="4597700"/>
            <a:ext cx="270363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Segoe UI Variable Display Semib" pitchFamily="2" charset="0"/>
                <a:ea typeface="+mn-ea"/>
                <a:cs typeface="+mn-cs"/>
              </a:rPr>
              <a:t>Zava discovers competitive threat; adjusts launch strategy for ZavaCore</a:t>
            </a:r>
          </a:p>
        </p:txBody>
      </p:sp>
      <p:sp>
        <p:nvSpPr>
          <p:cNvPr id="5" name="box 1">
            <a:extLst>
              <a:ext uri="{FF2B5EF4-FFF2-40B4-BE49-F238E27FC236}">
                <a16:creationId xmlns:a16="http://schemas.microsoft.com/office/drawing/2014/main" id="{7D5370BD-C16F-4B72-3F49-3224D60BA32A}"/>
              </a:ext>
              <a:ext uri="{C183D7F6-B498-43B3-948B-1728B52AA6E4}">
                <adec:decorative xmlns:adec="http://schemas.microsoft.com/office/drawing/2017/decorative" val="1"/>
              </a:ext>
            </a:extLst>
          </p:cNvPr>
          <p:cNvSpPr txBox="1"/>
          <p:nvPr/>
        </p:nvSpPr>
        <p:spPr>
          <a:xfrm>
            <a:off x="7543800" y="3079227"/>
            <a:ext cx="3698693" cy="1349591"/>
          </a:xfrm>
          <a:prstGeom prst="roundRect">
            <a:avLst>
              <a:gd name="adj" fmla="val 13236"/>
            </a:avLst>
          </a:prstGeom>
          <a:solidFill>
            <a:srgbClr val="194449">
              <a:alpha val="10000"/>
            </a:srgbClr>
          </a:solidFill>
        </p:spPr>
        <p:txBody>
          <a:bodyPr wrap="square" lIns="0" tIns="0" rIns="0" bIns="45720" rtlCol="0" anchor="ctr" anchorCtr="0">
            <a:noAutofit/>
          </a:bodyPr>
          <a:lstStyle>
            <a:defPPr>
              <a:defRPr lang="en-US"/>
            </a:defPPr>
            <a:lvl1pPr marR="0" lvl="0" indent="0" algn="ctr" defTabSz="2275850" fontAlgn="base">
              <a:lnSpc>
                <a:spcPct val="100000"/>
              </a:lnSpc>
              <a:spcBef>
                <a:spcPts val="200"/>
              </a:spcBef>
              <a:spcAft>
                <a:spcPct val="0"/>
              </a:spcAft>
              <a:buClrTx/>
              <a:buSzTx/>
              <a:buFontTx/>
              <a:buNone/>
              <a:tabLst>
                <a:tab pos="3701239" algn="l"/>
              </a:tabLst>
              <a:defRPr kumimoji="0" sz="2000" b="1" i="0" u="none" strike="noStrike" cap="none" spc="0" normalizeH="0" baseline="0">
                <a:ln w="3175">
                  <a:noFill/>
                </a:ln>
                <a:gradFill>
                  <a:gsLst>
                    <a:gs pos="9174">
                      <a:srgbClr val="000000"/>
                    </a:gs>
                    <a:gs pos="42000">
                      <a:srgbClr val="000000"/>
                    </a:gs>
                  </a:gsLst>
                  <a:path path="circle">
                    <a:fillToRect l="100000" t="100000"/>
                  </a:path>
                </a:gradFill>
                <a:effectLst/>
                <a:uLnTx/>
                <a:uFillTx/>
                <a:latin typeface="Segoe UI Variable Display Semibold" pitchFamily="2" charset="0"/>
                <a:cs typeface="Segoe UI" pitchFamily="34" charset="0"/>
              </a:defRPr>
            </a:lvl1pPr>
            <a:lvl2pPr marL="358814" defTabSz="717626">
              <a:defRPr sz="1413"/>
            </a:lvl2pPr>
            <a:lvl3pPr marL="717626" defTabSz="717626">
              <a:defRPr sz="1413"/>
            </a:lvl3pPr>
            <a:lvl4pPr marL="1076440" defTabSz="717626">
              <a:defRPr sz="1413"/>
            </a:lvl4pPr>
            <a:lvl5pPr marL="1435252" defTabSz="717626">
              <a:defRPr sz="1413"/>
            </a:lvl5pPr>
            <a:lvl6pPr marL="1794066" defTabSz="717626">
              <a:defRPr sz="1413"/>
            </a:lvl6pPr>
            <a:lvl7pPr marL="2152877" defTabSz="717626">
              <a:defRPr sz="1413"/>
            </a:lvl7pPr>
            <a:lvl8pPr marL="2511691" defTabSz="717626">
              <a:defRPr sz="1413"/>
            </a:lvl8pPr>
            <a:lvl9pPr marL="2870503" defTabSz="717626">
              <a:defRPr sz="1413"/>
            </a:lvl9pPr>
          </a:lstStyle>
          <a:p>
            <a:endParaRPr lang="en-US"/>
          </a:p>
        </p:txBody>
      </p:sp>
      <p:pic>
        <p:nvPicPr>
          <p:cNvPr id="17" name="Graphic 16">
            <a:extLst>
              <a:ext uri="{FF2B5EF4-FFF2-40B4-BE49-F238E27FC236}">
                <a16:creationId xmlns:a16="http://schemas.microsoft.com/office/drawing/2014/main" id="{B32AD744-F21A-D9DF-5F54-FC2F123D70CB}"/>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87105" y="4646615"/>
            <a:ext cx="198326" cy="198326"/>
          </a:xfrm>
          <a:prstGeom prst="rect">
            <a:avLst/>
          </a:prstGeom>
        </p:spPr>
      </p:pic>
      <p:pic>
        <p:nvPicPr>
          <p:cNvPr id="36" name="!! Copilot Studio Logo">
            <a:extLst>
              <a:ext uri="{FF2B5EF4-FFF2-40B4-BE49-F238E27FC236}">
                <a16:creationId xmlns:a16="http://schemas.microsoft.com/office/drawing/2014/main" id="{0E5B98DB-D73C-930C-F8B8-18A803957B8D}"/>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826929" y="3354576"/>
            <a:ext cx="446704" cy="446703"/>
          </a:xfrm>
          <a:prstGeom prst="rect">
            <a:avLst/>
          </a:prstGeom>
          <a:effectLst/>
        </p:spPr>
      </p:pic>
      <p:sp>
        <p:nvSpPr>
          <p:cNvPr id="37" name="TextBox 36">
            <a:extLst>
              <a:ext uri="{FF2B5EF4-FFF2-40B4-BE49-F238E27FC236}">
                <a16:creationId xmlns:a16="http://schemas.microsoft.com/office/drawing/2014/main" id="{29C2B30D-A65C-8B85-A674-B33483EF31CF}"/>
              </a:ext>
            </a:extLst>
          </p:cNvPr>
          <p:cNvSpPr txBox="1"/>
          <p:nvPr/>
        </p:nvSpPr>
        <p:spPr>
          <a:xfrm>
            <a:off x="8416174" y="3436677"/>
            <a:ext cx="2343367" cy="320601"/>
          </a:xfrm>
          <a:prstGeom prst="rect">
            <a:avLst/>
          </a:prstGeom>
          <a:noFill/>
        </p:spPr>
        <p:txBody>
          <a:bodyPr wrap="square" lIns="0" tIns="0" rIns="0" bIns="0" rtlCol="0">
            <a:spAutoFit/>
          </a:bodyPr>
          <a:lstStyle/>
          <a:p>
            <a:pPr marL="0" marR="0" lvl="0" indent="0" algn="l" defTabSz="914367" rtl="0" eaLnBrk="1" fontAlgn="auto" latinLnBrk="0" hangingPunct="1">
              <a:lnSpc>
                <a:spcPts val="2500"/>
              </a:lnSpc>
              <a:spcBef>
                <a:spcPts val="0"/>
              </a:spcBef>
              <a:spcAft>
                <a:spcPts val="0"/>
              </a:spcAft>
              <a:buClrTx/>
              <a:buSzTx/>
              <a:buFontTx/>
              <a:buNone/>
              <a:tabLst/>
              <a:defRPr/>
            </a:pPr>
            <a:r>
              <a:rPr kumimoji="0" lang="en-US" sz="2800" b="1" i="0" u="none" strike="noStrike" kern="1200" cap="none" spc="-100" normalizeH="0" baseline="0" noProof="0">
                <a:ln>
                  <a:noFill/>
                </a:ln>
                <a:effectLst/>
                <a:uLnTx/>
                <a:uFillTx/>
                <a:latin typeface="Segoe UI Variable Display Semib" pitchFamily="2" charset="0"/>
                <a:ea typeface="+mn-ea"/>
                <a:cs typeface="+mn-cs"/>
              </a:rPr>
              <a:t>Copilot Studio</a:t>
            </a:r>
          </a:p>
        </p:txBody>
      </p:sp>
      <p:cxnSp>
        <p:nvCxnSpPr>
          <p:cNvPr id="42" name="Straight Connector 41">
            <a:extLst>
              <a:ext uri="{FF2B5EF4-FFF2-40B4-BE49-F238E27FC236}">
                <a16:creationId xmlns:a16="http://schemas.microsoft.com/office/drawing/2014/main" id="{8365F342-9CF4-4307-1C8E-7432E2143855}"/>
              </a:ext>
              <a:ext uri="{C183D7F6-B498-43B3-948B-1728B52AA6E4}">
                <adec:decorative xmlns:adec="http://schemas.microsoft.com/office/drawing/2017/decorative" val="1"/>
              </a:ext>
            </a:extLst>
          </p:cNvPr>
          <p:cNvCxnSpPr>
            <a:cxnSpLocks/>
          </p:cNvCxnSpPr>
          <p:nvPr/>
        </p:nvCxnSpPr>
        <p:spPr>
          <a:xfrm>
            <a:off x="7543800" y="3984532"/>
            <a:ext cx="3693353" cy="0"/>
          </a:xfrm>
          <a:prstGeom prst="line">
            <a:avLst/>
          </a:prstGeom>
          <a:ln w="15875">
            <a:solidFill>
              <a:srgbClr val="EDF6F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152C966-F9CE-ED65-3D3B-894C2CB93167}"/>
              </a:ext>
            </a:extLst>
          </p:cNvPr>
          <p:cNvSpPr txBox="1"/>
          <p:nvPr/>
        </p:nvSpPr>
        <p:spPr>
          <a:xfrm>
            <a:off x="7788920" y="4081076"/>
            <a:ext cx="1232710" cy="215444"/>
          </a:xfrm>
          <a:prstGeom prst="rect">
            <a:avLst/>
          </a:prstGeom>
          <a:noFill/>
        </p:spPr>
        <p:txBody>
          <a:bodyPr wrap="none" lIns="0" tIns="0" rIns="0" bIns="0" rtlCol="0">
            <a:spAutoFit/>
          </a:bodyPr>
          <a:lstStyle/>
          <a:p>
            <a:pPr marR="0" lvl="0" indent="0" fontAlgn="auto">
              <a:lnSpc>
                <a:spcPct val="100000"/>
              </a:lnSpc>
              <a:spcBef>
                <a:spcPts val="0"/>
              </a:spcBef>
              <a:spcAft>
                <a:spcPts val="0"/>
              </a:spcAft>
              <a:buClrTx/>
              <a:buSzTx/>
              <a:buFontTx/>
              <a:buNone/>
              <a:tabLst/>
              <a:defRPr/>
            </a:pPr>
            <a:r>
              <a:rPr lang="en-US" sz="1400">
                <a:solidFill>
                  <a:srgbClr val="194449"/>
                </a:solidFill>
                <a:latin typeface="Segoe UI Variable Display Semib" pitchFamily="2" charset="0"/>
              </a:rPr>
              <a:t>Custom agents</a:t>
            </a:r>
          </a:p>
        </p:txBody>
      </p:sp>
      <p:sp>
        <p:nvSpPr>
          <p:cNvPr id="8" name="Title 1">
            <a:extLst>
              <a:ext uri="{FF2B5EF4-FFF2-40B4-BE49-F238E27FC236}">
                <a16:creationId xmlns:a16="http://schemas.microsoft.com/office/drawing/2014/main" id="{22EBE43C-CC37-F41A-9E5E-4DE2DA9E3444}"/>
              </a:ext>
            </a:extLst>
          </p:cNvPr>
          <p:cNvSpPr txBox="1">
            <a:spLocks/>
          </p:cNvSpPr>
          <p:nvPr/>
        </p:nvSpPr>
        <p:spPr>
          <a:xfrm>
            <a:off x="587375" y="620713"/>
            <a:ext cx="11017250" cy="92333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defTabSz="822715" fontAlgn="base">
              <a:spcAft>
                <a:spcPct val="0"/>
              </a:spcAft>
              <a:tabLst>
                <a:tab pos="920878" algn="l"/>
              </a:tabLst>
              <a:defRPr/>
            </a:pPr>
            <a:r>
              <a:rPr lang="en-US" sz="6000" kern="0">
                <a:latin typeface="Segoe UI Variable Display Semib" pitchFamily="2" charset="0"/>
                <a:cs typeface="Segoe Sans Display Semibold" pitchFamily="2" charset="0"/>
              </a:rPr>
              <a:t>Becoming Frontier</a:t>
            </a:r>
          </a:p>
        </p:txBody>
      </p:sp>
      <p:sp>
        <p:nvSpPr>
          <p:cNvPr id="13" name="TextBox 12">
            <a:extLst>
              <a:ext uri="{FF2B5EF4-FFF2-40B4-BE49-F238E27FC236}">
                <a16:creationId xmlns:a16="http://schemas.microsoft.com/office/drawing/2014/main" id="{9C0A758C-F10E-0596-0DBA-D2FA017F1168}"/>
              </a:ext>
            </a:extLst>
          </p:cNvPr>
          <p:cNvSpPr txBox="1"/>
          <p:nvPr/>
        </p:nvSpPr>
        <p:spPr>
          <a:xfrm>
            <a:off x="8063317" y="4597700"/>
            <a:ext cx="2207123"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Segoe UI Variable Display Semib" pitchFamily="2" charset="0"/>
                <a:ea typeface="+mn-ea"/>
                <a:cs typeface="+mn-cs"/>
              </a:rPr>
              <a:t>Zava’s GTM team builds the launch plan with the help </a:t>
            </a:r>
            <a:br>
              <a:rPr kumimoji="0" lang="en-US" sz="1800" b="0" i="0" u="none" strike="noStrike" kern="1200" cap="none" spc="0" normalizeH="0" baseline="0" noProof="0">
                <a:ln>
                  <a:noFill/>
                </a:ln>
                <a:effectLst/>
                <a:uLnTx/>
                <a:uFillTx/>
                <a:latin typeface="Segoe UI Variable Display Semib" pitchFamily="2" charset="0"/>
                <a:ea typeface="+mn-ea"/>
                <a:cs typeface="+mn-cs"/>
              </a:rPr>
            </a:br>
            <a:r>
              <a:rPr kumimoji="0" lang="en-US" sz="1800" b="0" i="0" u="none" strike="noStrike" kern="1200" cap="none" spc="0" normalizeH="0" baseline="0" noProof="0">
                <a:ln>
                  <a:noFill/>
                </a:ln>
                <a:effectLst/>
                <a:uLnTx/>
                <a:uFillTx/>
                <a:latin typeface="Segoe UI Variable Display Semib" pitchFamily="2" charset="0"/>
                <a:ea typeface="+mn-ea"/>
                <a:cs typeface="+mn-cs"/>
              </a:rPr>
              <a:t>of agents</a:t>
            </a:r>
          </a:p>
        </p:txBody>
      </p:sp>
    </p:spTree>
    <p:extLst>
      <p:ext uri="{BB962C8B-B14F-4D97-AF65-F5344CB8AC3E}">
        <p14:creationId xmlns:p14="http://schemas.microsoft.com/office/powerpoint/2010/main" val="372047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AF1EF25-3098-FC45-48D6-5F4978482136}"/>
              </a:ext>
              <a:ext uri="{C183D7F6-B498-43B3-948B-1728B52AA6E4}">
                <adec:decorative xmlns:adec="http://schemas.microsoft.com/office/drawing/2017/decorative" val="1"/>
              </a:ext>
            </a:extLst>
          </p:cNvPr>
          <p:cNvSpPr/>
          <p:nvPr/>
        </p:nvSpPr>
        <p:spPr bwMode="auto">
          <a:xfrm flipH="1">
            <a:off x="-1" y="0"/>
            <a:ext cx="2916131"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grpSp>
        <p:nvGrpSpPr>
          <p:cNvPr id="35" name="Group 34" descr="Product screenshot of M365 Copilot navigation. Highlighting 5 key features: Chat, Search, Agents, Notebooks, and Create.">
            <a:extLst>
              <a:ext uri="{FF2B5EF4-FFF2-40B4-BE49-F238E27FC236}">
                <a16:creationId xmlns:a16="http://schemas.microsoft.com/office/drawing/2014/main" id="{7D138331-1D6E-9F80-B8B4-48EE6C0241C0}"/>
              </a:ext>
            </a:extLst>
          </p:cNvPr>
          <p:cNvGrpSpPr/>
          <p:nvPr/>
        </p:nvGrpSpPr>
        <p:grpSpPr>
          <a:xfrm>
            <a:off x="413082" y="483501"/>
            <a:ext cx="2089964" cy="5789232"/>
            <a:chOff x="487419" y="483501"/>
            <a:chExt cx="2089964" cy="5789232"/>
          </a:xfrm>
        </p:grpSpPr>
        <p:grpSp>
          <p:nvGrpSpPr>
            <p:cNvPr id="36" name="Group 35">
              <a:extLst>
                <a:ext uri="{FF2B5EF4-FFF2-40B4-BE49-F238E27FC236}">
                  <a16:creationId xmlns:a16="http://schemas.microsoft.com/office/drawing/2014/main" id="{C1772E66-CED6-9B57-8A0F-4238106336A4}"/>
                </a:ext>
              </a:extLst>
            </p:cNvPr>
            <p:cNvGrpSpPr/>
            <p:nvPr/>
          </p:nvGrpSpPr>
          <p:grpSpPr>
            <a:xfrm>
              <a:off x="563999" y="483501"/>
              <a:ext cx="2013384" cy="5789232"/>
              <a:chOff x="563999" y="451971"/>
              <a:chExt cx="2013384" cy="5789232"/>
            </a:xfrm>
          </p:grpSpPr>
          <p:pic>
            <p:nvPicPr>
              <p:cNvPr id="42" name="Picture 41" descr="A screenshot of a computer&#10;&#10;AI-generated content may be incorrect.">
                <a:extLst>
                  <a:ext uri="{FF2B5EF4-FFF2-40B4-BE49-F238E27FC236}">
                    <a16:creationId xmlns:a16="http://schemas.microsoft.com/office/drawing/2014/main" id="{49C85813-FC20-D1DC-4C47-24ACC7B96758}"/>
                  </a:ext>
                </a:extLst>
              </p:cNvPr>
              <p:cNvPicPr>
                <a:picLocks noChangeAspect="1"/>
              </p:cNvPicPr>
              <p:nvPr/>
            </p:nvPicPr>
            <p:blipFill>
              <a:blip r:embed="rId2"/>
              <a:srcRect b="24385"/>
              <a:stretch/>
            </p:blipFill>
            <p:spPr>
              <a:xfrm>
                <a:off x="563999" y="451971"/>
                <a:ext cx="2013384" cy="4730926"/>
              </a:xfrm>
              <a:prstGeom prst="rect">
                <a:avLst/>
              </a:prstGeom>
            </p:spPr>
          </p:pic>
          <p:pic>
            <p:nvPicPr>
              <p:cNvPr id="43" name="Picture 42">
                <a:extLst>
                  <a:ext uri="{FF2B5EF4-FFF2-40B4-BE49-F238E27FC236}">
                    <a16:creationId xmlns:a16="http://schemas.microsoft.com/office/drawing/2014/main" id="{C478D43E-5F39-0983-D299-C14E94975CFD}"/>
                  </a:ext>
                </a:extLst>
              </p:cNvPr>
              <p:cNvPicPr>
                <a:picLocks noChangeAspect="1"/>
              </p:cNvPicPr>
              <p:nvPr/>
            </p:nvPicPr>
            <p:blipFill>
              <a:blip r:embed="rId3"/>
              <a:stretch>
                <a:fillRect/>
              </a:stretch>
            </p:blipFill>
            <p:spPr>
              <a:xfrm>
                <a:off x="695523" y="3880861"/>
                <a:ext cx="1579110" cy="736446"/>
              </a:xfrm>
              <a:prstGeom prst="rect">
                <a:avLst/>
              </a:prstGeom>
              <a:ln>
                <a:noFill/>
              </a:ln>
            </p:spPr>
          </p:pic>
          <p:pic>
            <p:nvPicPr>
              <p:cNvPr id="44" name="Picture 43" descr="A screenshot of a computer&#10;&#10;AI-generated content may be incorrect.">
                <a:extLst>
                  <a:ext uri="{FF2B5EF4-FFF2-40B4-BE49-F238E27FC236}">
                    <a16:creationId xmlns:a16="http://schemas.microsoft.com/office/drawing/2014/main" id="{C64404F4-FD68-8EC7-FFCB-6D970CF96E8D}"/>
                  </a:ext>
                </a:extLst>
              </p:cNvPr>
              <p:cNvPicPr>
                <a:picLocks noChangeAspect="1"/>
              </p:cNvPicPr>
              <p:nvPr/>
            </p:nvPicPr>
            <p:blipFill>
              <a:blip r:embed="rId2"/>
              <a:srcRect t="83085"/>
              <a:stretch/>
            </p:blipFill>
            <p:spPr>
              <a:xfrm>
                <a:off x="563999" y="5182897"/>
                <a:ext cx="2013384" cy="1058306"/>
              </a:xfrm>
              <a:prstGeom prst="rect">
                <a:avLst/>
              </a:prstGeom>
            </p:spPr>
          </p:pic>
        </p:grpSp>
        <p:sp>
          <p:nvSpPr>
            <p:cNvPr id="37" name="Oval 36">
              <a:extLst>
                <a:ext uri="{FF2B5EF4-FFF2-40B4-BE49-F238E27FC236}">
                  <a16:creationId xmlns:a16="http://schemas.microsoft.com/office/drawing/2014/main" id="{7E560487-9FFD-C6CB-90C1-15565D11F091}"/>
                </a:ext>
              </a:extLst>
            </p:cNvPr>
            <p:cNvSpPr/>
            <p:nvPr/>
          </p:nvSpPr>
          <p:spPr>
            <a:xfrm>
              <a:off x="487419" y="1178894"/>
              <a:ext cx="237744" cy="237744"/>
            </a:xfrm>
            <a:prstGeom prst="ellipse">
              <a:avLst/>
            </a:prstGeom>
            <a:gradFill>
              <a:gsLst>
                <a:gs pos="15000">
                  <a:srgbClr val="0078D4"/>
                </a:gs>
                <a:gs pos="100000">
                  <a:srgbClr val="C73ECC"/>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BFBFB"/>
                  </a:solidFill>
                  <a:effectLst/>
                  <a:uLnTx/>
                  <a:uFillTx/>
                  <a:latin typeface="Segoe Sans Display Semibold"/>
                  <a:ea typeface="+mn-ea"/>
                  <a:cs typeface="+mn-cs"/>
                </a:rPr>
                <a:t>1</a:t>
              </a:r>
            </a:p>
          </p:txBody>
        </p:sp>
        <p:sp>
          <p:nvSpPr>
            <p:cNvPr id="38" name="Oval 37">
              <a:extLst>
                <a:ext uri="{FF2B5EF4-FFF2-40B4-BE49-F238E27FC236}">
                  <a16:creationId xmlns:a16="http://schemas.microsoft.com/office/drawing/2014/main" id="{2583E0DE-CD32-938E-D4E6-68D3A8164F0B}"/>
                </a:ext>
              </a:extLst>
            </p:cNvPr>
            <p:cNvSpPr/>
            <p:nvPr/>
          </p:nvSpPr>
          <p:spPr>
            <a:xfrm>
              <a:off x="487419" y="881715"/>
              <a:ext cx="237744" cy="237744"/>
            </a:xfrm>
            <a:prstGeom prst="ellipse">
              <a:avLst/>
            </a:prstGeom>
            <a:gradFill>
              <a:gsLst>
                <a:gs pos="15000">
                  <a:srgbClr val="0078D4"/>
                </a:gs>
                <a:gs pos="100000">
                  <a:srgbClr val="C73ECC"/>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BFBFB"/>
                  </a:solidFill>
                  <a:effectLst/>
                  <a:uLnTx/>
                  <a:uFillTx/>
                  <a:latin typeface="Segoe Sans Display Semibold"/>
                  <a:ea typeface="+mn-ea"/>
                  <a:cs typeface="+mn-cs"/>
                </a:rPr>
                <a:t>2</a:t>
              </a:r>
            </a:p>
          </p:txBody>
        </p:sp>
        <p:sp>
          <p:nvSpPr>
            <p:cNvPr id="39" name="Oval 38">
              <a:extLst>
                <a:ext uri="{FF2B5EF4-FFF2-40B4-BE49-F238E27FC236}">
                  <a16:creationId xmlns:a16="http://schemas.microsoft.com/office/drawing/2014/main" id="{9BBF5465-59AC-95C5-3725-928E25BF751D}"/>
                </a:ext>
              </a:extLst>
            </p:cNvPr>
            <p:cNvSpPr/>
            <p:nvPr/>
          </p:nvSpPr>
          <p:spPr>
            <a:xfrm>
              <a:off x="487419" y="3376132"/>
              <a:ext cx="237744" cy="237744"/>
            </a:xfrm>
            <a:prstGeom prst="ellipse">
              <a:avLst/>
            </a:prstGeom>
            <a:gradFill>
              <a:gsLst>
                <a:gs pos="15000">
                  <a:srgbClr val="0078D4"/>
                </a:gs>
                <a:gs pos="100000">
                  <a:srgbClr val="C73ECC"/>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BFBFB"/>
                  </a:solidFill>
                  <a:effectLst/>
                  <a:uLnTx/>
                  <a:uFillTx/>
                  <a:latin typeface="Segoe Sans Display Semibold"/>
                  <a:ea typeface="+mn-ea"/>
                  <a:cs typeface="+mn-cs"/>
                </a:rPr>
                <a:t>5</a:t>
              </a:r>
            </a:p>
          </p:txBody>
        </p:sp>
        <p:sp>
          <p:nvSpPr>
            <p:cNvPr id="40" name="Oval 39">
              <a:extLst>
                <a:ext uri="{FF2B5EF4-FFF2-40B4-BE49-F238E27FC236}">
                  <a16:creationId xmlns:a16="http://schemas.microsoft.com/office/drawing/2014/main" id="{DFE9DEBE-98F1-A960-F43C-6BE0302E34B6}"/>
                </a:ext>
              </a:extLst>
            </p:cNvPr>
            <p:cNvSpPr/>
            <p:nvPr/>
          </p:nvSpPr>
          <p:spPr>
            <a:xfrm>
              <a:off x="487419" y="3083499"/>
              <a:ext cx="237744" cy="237744"/>
            </a:xfrm>
            <a:prstGeom prst="ellipse">
              <a:avLst/>
            </a:prstGeom>
            <a:gradFill>
              <a:gsLst>
                <a:gs pos="15000">
                  <a:srgbClr val="0078D4"/>
                </a:gs>
                <a:gs pos="100000">
                  <a:srgbClr val="C73ECC"/>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BFBFB"/>
                  </a:solidFill>
                  <a:effectLst/>
                  <a:uLnTx/>
                  <a:uFillTx/>
                  <a:latin typeface="Segoe Sans Display Semibold"/>
                  <a:ea typeface="+mn-ea"/>
                  <a:cs typeface="+mn-cs"/>
                </a:rPr>
                <a:t>4</a:t>
              </a:r>
            </a:p>
          </p:txBody>
        </p:sp>
        <p:sp>
          <p:nvSpPr>
            <p:cNvPr id="41" name="Oval 40">
              <a:extLst>
                <a:ext uri="{FF2B5EF4-FFF2-40B4-BE49-F238E27FC236}">
                  <a16:creationId xmlns:a16="http://schemas.microsoft.com/office/drawing/2014/main" id="{85484AE1-ED19-972C-C0A2-71DD00F719BF}"/>
                </a:ext>
              </a:extLst>
            </p:cNvPr>
            <p:cNvSpPr/>
            <p:nvPr/>
          </p:nvSpPr>
          <p:spPr>
            <a:xfrm>
              <a:off x="691685" y="1428059"/>
              <a:ext cx="237744" cy="237744"/>
            </a:xfrm>
            <a:prstGeom prst="ellipse">
              <a:avLst/>
            </a:prstGeom>
            <a:gradFill>
              <a:gsLst>
                <a:gs pos="15000">
                  <a:srgbClr val="0078D4"/>
                </a:gs>
                <a:gs pos="100000">
                  <a:srgbClr val="C73ECC"/>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BFBFB"/>
                  </a:solidFill>
                  <a:effectLst/>
                  <a:uLnTx/>
                  <a:uFillTx/>
                  <a:latin typeface="Segoe Sans Display Semibold"/>
                  <a:ea typeface="+mn-ea"/>
                  <a:cs typeface="+mn-cs"/>
                </a:rPr>
                <a:t>3</a:t>
              </a:r>
            </a:p>
          </p:txBody>
        </p:sp>
      </p:grpSp>
      <p:sp>
        <p:nvSpPr>
          <p:cNvPr id="45" name="Rectangle: Rounded Corners 15">
            <a:extLst>
              <a:ext uri="{FF2B5EF4-FFF2-40B4-BE49-F238E27FC236}">
                <a16:creationId xmlns:a16="http://schemas.microsoft.com/office/drawing/2014/main" id="{0FBA8D11-3C62-350F-7E04-0506485DC14F}"/>
              </a:ext>
              <a:ext uri="{C183D7F6-B498-43B3-948B-1728B52AA6E4}">
                <adec:decorative xmlns:adec="http://schemas.microsoft.com/office/drawing/2017/decorative" val="1"/>
              </a:ext>
            </a:extLst>
          </p:cNvPr>
          <p:cNvSpPr>
            <a:spLocks/>
          </p:cNvSpPr>
          <p:nvPr/>
        </p:nvSpPr>
        <p:spPr bwMode="auto">
          <a:xfrm>
            <a:off x="3243206" y="4098653"/>
            <a:ext cx="2609441" cy="2194560"/>
          </a:xfrm>
          <a:prstGeom prst="roundRect">
            <a:avLst>
              <a:gd name="adj" fmla="val 4984"/>
            </a:avLst>
          </a:prstGeom>
          <a:solidFill>
            <a:schemeClr val="bg1"/>
          </a:solid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91F2C"/>
              </a:solidFill>
              <a:effectLst/>
              <a:uLnTx/>
              <a:uFillTx/>
              <a:latin typeface="Segoe UI"/>
              <a:ea typeface="+mn-ea"/>
              <a:cs typeface="Segoe UI" pitchFamily="34" charset="0"/>
            </a:endParaRPr>
          </a:p>
        </p:txBody>
      </p:sp>
      <p:sp>
        <p:nvSpPr>
          <p:cNvPr id="46" name="TextBox 45">
            <a:extLst>
              <a:ext uri="{FF2B5EF4-FFF2-40B4-BE49-F238E27FC236}">
                <a16:creationId xmlns:a16="http://schemas.microsoft.com/office/drawing/2014/main" id="{D9382B8C-6564-041F-C737-7D24B5801A06}"/>
              </a:ext>
            </a:extLst>
          </p:cNvPr>
          <p:cNvSpPr txBox="1"/>
          <p:nvPr/>
        </p:nvSpPr>
        <p:spPr>
          <a:xfrm>
            <a:off x="3365970" y="4098653"/>
            <a:ext cx="2363912" cy="914400"/>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Notebooks</a:t>
            </a:r>
          </a:p>
        </p:txBody>
      </p:sp>
      <p:sp>
        <p:nvSpPr>
          <p:cNvPr id="47" name="Oval 46">
            <a:extLst>
              <a:ext uri="{FF2B5EF4-FFF2-40B4-BE49-F238E27FC236}">
                <a16:creationId xmlns:a16="http://schemas.microsoft.com/office/drawing/2014/main" id="{7B602B08-3DF7-4C8F-C697-AD929B167C80}"/>
              </a:ext>
            </a:extLst>
          </p:cNvPr>
          <p:cNvSpPr/>
          <p:nvPr/>
        </p:nvSpPr>
        <p:spPr>
          <a:xfrm>
            <a:off x="4400027" y="3930673"/>
            <a:ext cx="295798" cy="295798"/>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BFBFB"/>
                </a:solidFill>
                <a:effectLst/>
                <a:uLnTx/>
                <a:uFillTx/>
                <a:latin typeface="Segoe Sans Display Semibold" pitchFamily="2" charset="0"/>
                <a:ea typeface="+mn-ea"/>
                <a:cs typeface="Segoe Sans Display Semibold" pitchFamily="2" charset="0"/>
              </a:rPr>
              <a:t>4</a:t>
            </a:r>
          </a:p>
        </p:txBody>
      </p:sp>
      <p:sp>
        <p:nvSpPr>
          <p:cNvPr id="48" name="Title 29">
            <a:extLst>
              <a:ext uri="{FF2B5EF4-FFF2-40B4-BE49-F238E27FC236}">
                <a16:creationId xmlns:a16="http://schemas.microsoft.com/office/drawing/2014/main" id="{5240688A-FA76-DA14-E862-D45C0EA44BD9}"/>
              </a:ext>
            </a:extLst>
          </p:cNvPr>
          <p:cNvSpPr txBox="1">
            <a:spLocks/>
          </p:cNvSpPr>
          <p:nvPr/>
        </p:nvSpPr>
        <p:spPr>
          <a:xfrm>
            <a:off x="3349625" y="457200"/>
            <a:ext cx="8842375" cy="5540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400">
              <a:spcBef>
                <a:spcPts val="0"/>
              </a:spcBef>
              <a:defRPr/>
            </a:pPr>
            <a:r>
              <a:rPr lang="en-US">
                <a:gradFill>
                  <a:gsLst>
                    <a:gs pos="0">
                      <a:srgbClr val="0078D4"/>
                    </a:gs>
                    <a:gs pos="43000">
                      <a:srgbClr val="C73ECC"/>
                    </a:gs>
                  </a:gsLst>
                  <a:lin ang="0" scaled="1"/>
                </a:gradFill>
                <a:latin typeface="Segoe Sans Display Semibold"/>
              </a:rPr>
              <a:t>5 in 1 AI capabilities </a:t>
            </a:r>
            <a:r>
              <a:rPr lang="en-US">
                <a:solidFill>
                  <a:srgbClr val="000000"/>
                </a:solidFill>
                <a:latin typeface="Segoe Sans Display Semibold"/>
              </a:rPr>
              <a:t>with M365 Copilot</a:t>
            </a:r>
          </a:p>
        </p:txBody>
      </p:sp>
      <p:sp>
        <p:nvSpPr>
          <p:cNvPr id="49" name="Rectangle: Rounded Corners 15">
            <a:extLst>
              <a:ext uri="{FF2B5EF4-FFF2-40B4-BE49-F238E27FC236}">
                <a16:creationId xmlns:a16="http://schemas.microsoft.com/office/drawing/2014/main" id="{92F1CD4B-C612-96CB-4698-9C3C758C7201}"/>
              </a:ext>
              <a:ext uri="{C183D7F6-B498-43B3-948B-1728B52AA6E4}">
                <adec:decorative xmlns:adec="http://schemas.microsoft.com/office/drawing/2017/decorative" val="1"/>
              </a:ext>
            </a:extLst>
          </p:cNvPr>
          <p:cNvSpPr>
            <a:spLocks/>
          </p:cNvSpPr>
          <p:nvPr/>
        </p:nvSpPr>
        <p:spPr bwMode="auto">
          <a:xfrm>
            <a:off x="3247157" y="1568523"/>
            <a:ext cx="2609441" cy="2194560"/>
          </a:xfrm>
          <a:prstGeom prst="roundRect">
            <a:avLst>
              <a:gd name="adj" fmla="val 4984"/>
            </a:avLst>
          </a:prstGeom>
          <a:solidFill>
            <a:schemeClr val="bg1"/>
          </a:solid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91F2C"/>
              </a:solidFill>
              <a:effectLst/>
              <a:uLnTx/>
              <a:uFillTx/>
              <a:latin typeface="Segoe UI"/>
              <a:ea typeface="+mn-ea"/>
              <a:cs typeface="Segoe UI" pitchFamily="34" charset="0"/>
            </a:endParaRPr>
          </a:p>
        </p:txBody>
      </p:sp>
      <p:sp>
        <p:nvSpPr>
          <p:cNvPr id="50" name="TextBox 49">
            <a:extLst>
              <a:ext uri="{FF2B5EF4-FFF2-40B4-BE49-F238E27FC236}">
                <a16:creationId xmlns:a16="http://schemas.microsoft.com/office/drawing/2014/main" id="{4190175A-9492-3883-6DAE-F3EA0733DC89}"/>
              </a:ext>
            </a:extLst>
          </p:cNvPr>
          <p:cNvSpPr txBox="1"/>
          <p:nvPr/>
        </p:nvSpPr>
        <p:spPr>
          <a:xfrm>
            <a:off x="3369921" y="1568523"/>
            <a:ext cx="2363912" cy="914400"/>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Chat</a:t>
            </a:r>
          </a:p>
        </p:txBody>
      </p:sp>
      <p:sp>
        <p:nvSpPr>
          <p:cNvPr id="51" name="TextBox 50">
            <a:extLst>
              <a:ext uri="{FF2B5EF4-FFF2-40B4-BE49-F238E27FC236}">
                <a16:creationId xmlns:a16="http://schemas.microsoft.com/office/drawing/2014/main" id="{165A3C8F-CE63-F7E8-905F-A669E9D06BAB}"/>
              </a:ext>
            </a:extLst>
          </p:cNvPr>
          <p:cNvSpPr txBox="1"/>
          <p:nvPr/>
        </p:nvSpPr>
        <p:spPr>
          <a:xfrm>
            <a:off x="3369921" y="2257821"/>
            <a:ext cx="2363912" cy="973023"/>
          </a:xfrm>
          <a:prstGeom prst="rect">
            <a:avLst/>
          </a:prstGeom>
          <a:noFill/>
        </p:spPr>
        <p:txBody>
          <a:bodyPr wrap="square" lIns="91440" tIns="0" rIns="9144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3A5E"/>
                </a:solidFill>
                <a:effectLst/>
                <a:uLnTx/>
                <a:uFillTx/>
                <a:latin typeface="Segoe Sans Display"/>
                <a:ea typeface="+mn-ea"/>
                <a:cs typeface="Segoe Sans Display"/>
              </a:rPr>
              <a:t>Secure AI chat powered by the latest models available and grounded in web and work data.</a:t>
            </a:r>
          </a:p>
        </p:txBody>
      </p:sp>
      <p:sp>
        <p:nvSpPr>
          <p:cNvPr id="52" name="Oval 51">
            <a:extLst>
              <a:ext uri="{FF2B5EF4-FFF2-40B4-BE49-F238E27FC236}">
                <a16:creationId xmlns:a16="http://schemas.microsoft.com/office/drawing/2014/main" id="{E5F0F292-6EA5-D3B8-6058-99189A310385}"/>
              </a:ext>
            </a:extLst>
          </p:cNvPr>
          <p:cNvSpPr/>
          <p:nvPr/>
        </p:nvSpPr>
        <p:spPr>
          <a:xfrm>
            <a:off x="4403978" y="1402671"/>
            <a:ext cx="295798" cy="295798"/>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BFBFB"/>
                </a:solidFill>
                <a:effectLst/>
                <a:uLnTx/>
                <a:uFillTx/>
                <a:latin typeface="Segoe Sans Display Semibold" pitchFamily="2" charset="0"/>
                <a:ea typeface="+mn-ea"/>
                <a:cs typeface="Segoe Sans Display Semibold" pitchFamily="2" charset="0"/>
              </a:rPr>
              <a:t>1</a:t>
            </a:r>
          </a:p>
        </p:txBody>
      </p:sp>
      <p:sp>
        <p:nvSpPr>
          <p:cNvPr id="53" name="Rectangle: Rounded Corners 15">
            <a:extLst>
              <a:ext uri="{FF2B5EF4-FFF2-40B4-BE49-F238E27FC236}">
                <a16:creationId xmlns:a16="http://schemas.microsoft.com/office/drawing/2014/main" id="{0F361439-EF72-2869-42F5-3A5A829F5752}"/>
              </a:ext>
              <a:ext uri="{C183D7F6-B498-43B3-948B-1728B52AA6E4}">
                <adec:decorative xmlns:adec="http://schemas.microsoft.com/office/drawing/2017/decorative" val="1"/>
              </a:ext>
            </a:extLst>
          </p:cNvPr>
          <p:cNvSpPr>
            <a:spLocks/>
          </p:cNvSpPr>
          <p:nvPr/>
        </p:nvSpPr>
        <p:spPr bwMode="auto">
          <a:xfrm>
            <a:off x="6099953" y="1570651"/>
            <a:ext cx="2609441" cy="2194560"/>
          </a:xfrm>
          <a:prstGeom prst="roundRect">
            <a:avLst>
              <a:gd name="adj" fmla="val 4984"/>
            </a:avLst>
          </a:prstGeom>
          <a:solidFill>
            <a:schemeClr val="bg1"/>
          </a:solid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91F2C"/>
              </a:solidFill>
              <a:effectLst/>
              <a:uLnTx/>
              <a:uFillTx/>
              <a:latin typeface="Segoe UI"/>
              <a:ea typeface="+mn-ea"/>
              <a:cs typeface="Segoe UI" pitchFamily="34" charset="0"/>
            </a:endParaRPr>
          </a:p>
        </p:txBody>
      </p:sp>
      <p:sp>
        <p:nvSpPr>
          <p:cNvPr id="54" name="TextBox 53">
            <a:extLst>
              <a:ext uri="{FF2B5EF4-FFF2-40B4-BE49-F238E27FC236}">
                <a16:creationId xmlns:a16="http://schemas.microsoft.com/office/drawing/2014/main" id="{9E20C464-0A7B-D942-A237-63EABF3A1283}"/>
              </a:ext>
            </a:extLst>
          </p:cNvPr>
          <p:cNvSpPr txBox="1"/>
          <p:nvPr/>
        </p:nvSpPr>
        <p:spPr>
          <a:xfrm>
            <a:off x="6222717" y="1570651"/>
            <a:ext cx="2363912" cy="914400"/>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Search</a:t>
            </a:r>
          </a:p>
        </p:txBody>
      </p:sp>
      <p:sp>
        <p:nvSpPr>
          <p:cNvPr id="55" name="TextBox 54">
            <a:extLst>
              <a:ext uri="{FF2B5EF4-FFF2-40B4-BE49-F238E27FC236}">
                <a16:creationId xmlns:a16="http://schemas.microsoft.com/office/drawing/2014/main" id="{94682547-875A-4DB5-3F59-C056C015CDA4}"/>
              </a:ext>
            </a:extLst>
          </p:cNvPr>
          <p:cNvSpPr txBox="1"/>
          <p:nvPr/>
        </p:nvSpPr>
        <p:spPr>
          <a:xfrm>
            <a:off x="6355770" y="2257821"/>
            <a:ext cx="2097805" cy="736035"/>
          </a:xfrm>
          <a:prstGeom prst="rect">
            <a:avLst/>
          </a:prstGeom>
          <a:noFill/>
        </p:spPr>
        <p:txBody>
          <a:bodyPr wrap="square" lIns="91440" tIns="0" rIns="91440" bIns="4572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3A5E"/>
                </a:solidFill>
                <a:effectLst/>
                <a:uLnTx/>
                <a:uFillTx/>
                <a:latin typeface="Segoe Sans Display"/>
                <a:ea typeface="+mn-ea"/>
                <a:cs typeface="Segoe Sans Display"/>
              </a:rPr>
              <a:t>AI-powered search that spans all your work data for fast, accurate results.</a:t>
            </a:r>
          </a:p>
        </p:txBody>
      </p:sp>
      <p:sp>
        <p:nvSpPr>
          <p:cNvPr id="56" name="Oval 55">
            <a:extLst>
              <a:ext uri="{FF2B5EF4-FFF2-40B4-BE49-F238E27FC236}">
                <a16:creationId xmlns:a16="http://schemas.microsoft.com/office/drawing/2014/main" id="{62C1494C-BB96-F1C9-54E4-3DBCD35E13E2}"/>
              </a:ext>
            </a:extLst>
          </p:cNvPr>
          <p:cNvSpPr/>
          <p:nvPr/>
        </p:nvSpPr>
        <p:spPr>
          <a:xfrm>
            <a:off x="7256774" y="1402671"/>
            <a:ext cx="295798" cy="295798"/>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BFBFB"/>
                </a:solidFill>
                <a:effectLst/>
                <a:uLnTx/>
                <a:uFillTx/>
                <a:latin typeface="Segoe Sans Display Semibold" pitchFamily="2" charset="0"/>
                <a:ea typeface="+mn-ea"/>
                <a:cs typeface="Segoe Sans Display Semibold" pitchFamily="2" charset="0"/>
              </a:rPr>
              <a:t>2</a:t>
            </a:r>
          </a:p>
        </p:txBody>
      </p:sp>
      <p:sp>
        <p:nvSpPr>
          <p:cNvPr id="57" name="Rectangle: Rounded Corners 15">
            <a:extLst>
              <a:ext uri="{FF2B5EF4-FFF2-40B4-BE49-F238E27FC236}">
                <a16:creationId xmlns:a16="http://schemas.microsoft.com/office/drawing/2014/main" id="{40C6BD70-447C-0901-98D8-42C67B0B9B0E}"/>
              </a:ext>
              <a:ext uri="{C183D7F6-B498-43B3-948B-1728B52AA6E4}">
                <adec:decorative xmlns:adec="http://schemas.microsoft.com/office/drawing/2017/decorative" val="1"/>
              </a:ext>
            </a:extLst>
          </p:cNvPr>
          <p:cNvSpPr>
            <a:spLocks/>
          </p:cNvSpPr>
          <p:nvPr/>
        </p:nvSpPr>
        <p:spPr bwMode="auto">
          <a:xfrm>
            <a:off x="6030736" y="4098653"/>
            <a:ext cx="2609441" cy="2194560"/>
          </a:xfrm>
          <a:prstGeom prst="roundRect">
            <a:avLst>
              <a:gd name="adj" fmla="val 4984"/>
            </a:avLst>
          </a:prstGeom>
          <a:solidFill>
            <a:schemeClr val="bg1"/>
          </a:solid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91F2C"/>
              </a:solidFill>
              <a:effectLst/>
              <a:uLnTx/>
              <a:uFillTx/>
              <a:latin typeface="Segoe UI"/>
              <a:ea typeface="+mn-ea"/>
              <a:cs typeface="Segoe UI" pitchFamily="34" charset="0"/>
            </a:endParaRPr>
          </a:p>
        </p:txBody>
      </p:sp>
      <p:sp>
        <p:nvSpPr>
          <p:cNvPr id="58" name="TextBox 57">
            <a:extLst>
              <a:ext uri="{FF2B5EF4-FFF2-40B4-BE49-F238E27FC236}">
                <a16:creationId xmlns:a16="http://schemas.microsoft.com/office/drawing/2014/main" id="{DB266E22-2E1F-4728-9D8B-E5F7565A2E18}"/>
              </a:ext>
            </a:extLst>
          </p:cNvPr>
          <p:cNvSpPr txBox="1"/>
          <p:nvPr/>
        </p:nvSpPr>
        <p:spPr>
          <a:xfrm>
            <a:off x="6153500" y="4098653"/>
            <a:ext cx="2363912" cy="914400"/>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Create</a:t>
            </a:r>
          </a:p>
        </p:txBody>
      </p:sp>
      <p:sp>
        <p:nvSpPr>
          <p:cNvPr id="59" name="Oval 58">
            <a:extLst>
              <a:ext uri="{FF2B5EF4-FFF2-40B4-BE49-F238E27FC236}">
                <a16:creationId xmlns:a16="http://schemas.microsoft.com/office/drawing/2014/main" id="{C937F3A7-1504-9596-327C-44F73BD8A6E1}"/>
              </a:ext>
            </a:extLst>
          </p:cNvPr>
          <p:cNvSpPr/>
          <p:nvPr/>
        </p:nvSpPr>
        <p:spPr>
          <a:xfrm>
            <a:off x="7187557" y="3930673"/>
            <a:ext cx="295798" cy="295798"/>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BFBFB"/>
                </a:solidFill>
                <a:effectLst/>
                <a:uLnTx/>
                <a:uFillTx/>
                <a:latin typeface="Segoe Sans Display Semibold" pitchFamily="2" charset="0"/>
                <a:ea typeface="+mn-ea"/>
                <a:cs typeface="Segoe Sans Display Semibold" pitchFamily="2" charset="0"/>
              </a:rPr>
              <a:t>5</a:t>
            </a:r>
          </a:p>
        </p:txBody>
      </p:sp>
      <p:sp>
        <p:nvSpPr>
          <p:cNvPr id="60" name="Rectangle: Rounded Corners 15">
            <a:extLst>
              <a:ext uri="{FF2B5EF4-FFF2-40B4-BE49-F238E27FC236}">
                <a16:creationId xmlns:a16="http://schemas.microsoft.com/office/drawing/2014/main" id="{819117A8-3FB6-2E19-D8AA-26637F29FFE3}"/>
              </a:ext>
              <a:ext uri="{C183D7F6-B498-43B3-948B-1728B52AA6E4}">
                <adec:decorative xmlns:adec="http://schemas.microsoft.com/office/drawing/2017/decorative" val="1"/>
              </a:ext>
            </a:extLst>
          </p:cNvPr>
          <p:cNvSpPr>
            <a:spLocks/>
          </p:cNvSpPr>
          <p:nvPr/>
        </p:nvSpPr>
        <p:spPr bwMode="auto">
          <a:xfrm>
            <a:off x="8965211" y="1576466"/>
            <a:ext cx="2609441" cy="2194560"/>
          </a:xfrm>
          <a:prstGeom prst="roundRect">
            <a:avLst>
              <a:gd name="adj" fmla="val 4984"/>
            </a:avLst>
          </a:prstGeom>
          <a:solidFill>
            <a:schemeClr val="bg1"/>
          </a:solid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91F2C"/>
              </a:solidFill>
              <a:effectLst/>
              <a:uLnTx/>
              <a:uFillTx/>
              <a:latin typeface="Segoe UI"/>
              <a:ea typeface="+mn-ea"/>
              <a:cs typeface="Segoe UI" pitchFamily="34" charset="0"/>
            </a:endParaRPr>
          </a:p>
        </p:txBody>
      </p:sp>
      <p:sp>
        <p:nvSpPr>
          <p:cNvPr id="61" name="TextBox 60">
            <a:extLst>
              <a:ext uri="{FF2B5EF4-FFF2-40B4-BE49-F238E27FC236}">
                <a16:creationId xmlns:a16="http://schemas.microsoft.com/office/drawing/2014/main" id="{C807E5F5-2C7B-1C70-14EB-0F900B0A02CB}"/>
              </a:ext>
            </a:extLst>
          </p:cNvPr>
          <p:cNvSpPr txBox="1"/>
          <p:nvPr/>
        </p:nvSpPr>
        <p:spPr>
          <a:xfrm>
            <a:off x="9087975" y="1576467"/>
            <a:ext cx="2363912" cy="914400"/>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Agents</a:t>
            </a:r>
          </a:p>
        </p:txBody>
      </p:sp>
      <p:sp>
        <p:nvSpPr>
          <p:cNvPr id="62" name="TextBox 61">
            <a:extLst>
              <a:ext uri="{FF2B5EF4-FFF2-40B4-BE49-F238E27FC236}">
                <a16:creationId xmlns:a16="http://schemas.microsoft.com/office/drawing/2014/main" id="{EB84529B-AF0B-1437-1896-47CA655F9F19}"/>
              </a:ext>
            </a:extLst>
          </p:cNvPr>
          <p:cNvSpPr txBox="1"/>
          <p:nvPr/>
        </p:nvSpPr>
        <p:spPr>
          <a:xfrm>
            <a:off x="3271772" y="4868977"/>
            <a:ext cx="2609442" cy="973023"/>
          </a:xfrm>
          <a:prstGeom prst="rect">
            <a:avLst/>
          </a:prstGeom>
          <a:noFill/>
        </p:spPr>
        <p:txBody>
          <a:bodyPr wrap="square" lIns="91440" tIns="0" rIns="91440" bIns="4572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10" normalizeH="0" baseline="0" noProof="0" dirty="0">
                <a:ln>
                  <a:noFill/>
                </a:ln>
                <a:solidFill>
                  <a:srgbClr val="243A5E"/>
                </a:solidFill>
                <a:effectLst/>
                <a:uLnTx/>
                <a:uFillTx/>
                <a:latin typeface="Segoe Sans Display"/>
                <a:ea typeface="+mn-ea"/>
                <a:cs typeface="Segoe Sans Display"/>
              </a:rPr>
              <a:t>Copilot is grounded in your project’s diverse content types to provide targeted responses and engaging audio overviews.</a:t>
            </a:r>
          </a:p>
        </p:txBody>
      </p:sp>
      <p:sp>
        <p:nvSpPr>
          <p:cNvPr id="63" name="Oval 62">
            <a:extLst>
              <a:ext uri="{FF2B5EF4-FFF2-40B4-BE49-F238E27FC236}">
                <a16:creationId xmlns:a16="http://schemas.microsoft.com/office/drawing/2014/main" id="{73DFEAA4-DB94-F90E-D483-78C48F48433D}"/>
              </a:ext>
            </a:extLst>
          </p:cNvPr>
          <p:cNvSpPr/>
          <p:nvPr/>
        </p:nvSpPr>
        <p:spPr>
          <a:xfrm>
            <a:off x="10122032" y="1399032"/>
            <a:ext cx="295798" cy="295798"/>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BFBFB"/>
                </a:solidFill>
                <a:effectLst/>
                <a:uLnTx/>
                <a:uFillTx/>
                <a:latin typeface="Segoe Sans Display Semibold" pitchFamily="2" charset="0"/>
                <a:ea typeface="+mn-ea"/>
                <a:cs typeface="Segoe Sans Display Semibold" pitchFamily="2" charset="0"/>
              </a:rPr>
              <a:t>3</a:t>
            </a:r>
          </a:p>
        </p:txBody>
      </p:sp>
      <p:sp>
        <p:nvSpPr>
          <p:cNvPr id="64" name="TextBox 63">
            <a:extLst>
              <a:ext uri="{FF2B5EF4-FFF2-40B4-BE49-F238E27FC236}">
                <a16:creationId xmlns:a16="http://schemas.microsoft.com/office/drawing/2014/main" id="{36D747E9-89C3-50D9-3A29-956FA8B2B3FB}"/>
              </a:ext>
            </a:extLst>
          </p:cNvPr>
          <p:cNvSpPr txBox="1"/>
          <p:nvPr/>
        </p:nvSpPr>
        <p:spPr>
          <a:xfrm>
            <a:off x="9087975" y="2242708"/>
            <a:ext cx="2363913" cy="1212511"/>
          </a:xfrm>
          <a:prstGeom prst="rect">
            <a:avLst/>
          </a:prstGeom>
          <a:noFill/>
        </p:spPr>
        <p:txBody>
          <a:bodyPr wrap="square" lIns="91440" tIns="0" rIns="91440" bIns="4572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3A5E"/>
                </a:solidFill>
                <a:effectLst/>
                <a:uLnTx/>
                <a:uFillTx/>
                <a:latin typeface="Segoe UI"/>
                <a:ea typeface="+mn-ea"/>
                <a:cs typeface="Segoe Sans Display"/>
              </a:rPr>
              <a:t>A broad ecosystem of pre-built agents available in the Agent Store and build your own agents in Copilot Studio.</a:t>
            </a:r>
          </a:p>
        </p:txBody>
      </p:sp>
      <p:sp>
        <p:nvSpPr>
          <p:cNvPr id="65" name="TextBox 64">
            <a:extLst>
              <a:ext uri="{FF2B5EF4-FFF2-40B4-BE49-F238E27FC236}">
                <a16:creationId xmlns:a16="http://schemas.microsoft.com/office/drawing/2014/main" id="{5EF7C026-2FAF-4936-3862-F4094837B687}"/>
              </a:ext>
            </a:extLst>
          </p:cNvPr>
          <p:cNvSpPr txBox="1"/>
          <p:nvPr/>
        </p:nvSpPr>
        <p:spPr>
          <a:xfrm>
            <a:off x="6002169" y="4830653"/>
            <a:ext cx="2607267" cy="973023"/>
          </a:xfrm>
          <a:prstGeom prst="rect">
            <a:avLst/>
          </a:prstGeom>
          <a:noFill/>
        </p:spPr>
        <p:txBody>
          <a:bodyPr wrap="square" tIns="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10" normalizeH="0" baseline="0" noProof="0" dirty="0">
                <a:ln>
                  <a:noFill/>
                </a:ln>
                <a:solidFill>
                  <a:srgbClr val="243A5E"/>
                </a:solidFill>
                <a:effectLst/>
                <a:uLnTx/>
                <a:uFillTx/>
                <a:latin typeface="Segoe Sans Display" pitchFamily="2" charset="0"/>
                <a:ea typeface="+mn-ea"/>
                <a:cs typeface="Segoe Sans Display" pitchFamily="2" charset="0"/>
              </a:rPr>
              <a:t>AI-generated images, posters, banners, videos, and more that are aligned to your organization’s brand identity.</a:t>
            </a:r>
          </a:p>
        </p:txBody>
      </p:sp>
    </p:spTree>
    <p:extLst>
      <p:ext uri="{BB962C8B-B14F-4D97-AF65-F5344CB8AC3E}">
        <p14:creationId xmlns:p14="http://schemas.microsoft.com/office/powerpoint/2010/main" val="116190284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1C130-3950-183C-2164-BF8F0B01C17B}"/>
            </a:ext>
          </a:extLst>
        </p:cNvPr>
        <p:cNvGrpSpPr/>
        <p:nvPr/>
      </p:nvGrpSpPr>
      <p:grpSpPr>
        <a:xfrm>
          <a:off x="0" y="0"/>
          <a:ext cx="0" cy="0"/>
          <a:chOff x="0" y="0"/>
          <a:chExt cx="0" cy="0"/>
        </a:xfrm>
      </p:grpSpPr>
      <p:sp>
        <p:nvSpPr>
          <p:cNvPr id="4" name="!! Opportunities box">
            <a:extLst>
              <a:ext uri="{FF2B5EF4-FFF2-40B4-BE49-F238E27FC236}">
                <a16:creationId xmlns:a16="http://schemas.microsoft.com/office/drawing/2014/main" id="{B45E5879-18B1-C694-D800-EBBEB3EFC04B}"/>
              </a:ext>
              <a:ext uri="{C183D7F6-B498-43B3-948B-1728B52AA6E4}">
                <adec:decorative xmlns:adec="http://schemas.microsoft.com/office/drawing/2017/decorative" val="1"/>
              </a:ext>
            </a:extLst>
          </p:cNvPr>
          <p:cNvSpPr txBox="1">
            <a:spLocks/>
          </p:cNvSpPr>
          <p:nvPr/>
        </p:nvSpPr>
        <p:spPr>
          <a:xfrm>
            <a:off x="809590" y="1686114"/>
            <a:ext cx="11018520" cy="4836606"/>
          </a:xfrm>
          <a:prstGeom prst="roundRect">
            <a:avLst>
              <a:gd name="adj" fmla="val 6030"/>
            </a:avLst>
          </a:prstGeom>
          <a:noFill/>
          <a:ln w="19050" cap="rnd" cmpd="sng" algn="ctr">
            <a:solidFill>
              <a:srgbClr val="0A2526">
                <a:alpha val="25000"/>
              </a:srgbClr>
            </a:solidFill>
            <a:prstDash val="solid"/>
            <a:headEnd type="none" w="lg" len="sm"/>
            <a:tailEnd type="none" w="lg" len="sm"/>
          </a:ln>
          <a:effectLst>
            <a:outerShdw blurRad="50800" dist="38100" dir="2700000" algn="tl" rotWithShape="0">
              <a:prstClr val="black">
                <a:alpha val="40000"/>
              </a:prstClr>
            </a:outerShdw>
          </a:effectLst>
        </p:spPr>
        <p:txBody>
          <a:bodyPr wrap="square" lIns="0" tIns="0" rIns="0" bIns="274320" rtlCol="0" anchor="b" anchorCtr="0">
            <a:noAutofit/>
          </a:bodyPr>
          <a:lstStyle>
            <a:defPPr>
              <a:defRPr lang="en-US"/>
            </a:defPPr>
            <a:lvl1pPr marR="0" lvl="0" indent="0" algn="ctr" defTabSz="1427220" fontAlgn="auto">
              <a:lnSpc>
                <a:spcPct val="100000"/>
              </a:lnSpc>
              <a:spcBef>
                <a:spcPts val="400"/>
              </a:spcBef>
              <a:spcAft>
                <a:spcPts val="0"/>
              </a:spcAft>
              <a:buClrTx/>
              <a:buSzTx/>
              <a:buFontTx/>
              <a:buNone/>
              <a:tabLst/>
              <a:defRPr kumimoji="0" sz="4000" b="0" i="0" u="none" strike="noStrike" cap="none" spc="-50" normalizeH="0" baseline="0">
                <a:ln>
                  <a:noFill/>
                </a:ln>
                <a:gradFill>
                  <a:gsLst>
                    <a:gs pos="80460">
                      <a:srgbClr val="000000"/>
                    </a:gs>
                    <a:gs pos="59551">
                      <a:srgbClr val="000000"/>
                    </a:gs>
                  </a:gsLst>
                  <a:path path="circle">
                    <a:fillToRect l="100000" t="100000"/>
                  </a:path>
                </a:gradFill>
                <a:effectLst/>
                <a:uLnTx/>
                <a:uFillTx/>
                <a:latin typeface="Segoe UI Variable Display Semibold" pitchFamily="2" charset="0"/>
              </a:defRPr>
            </a:lvl1pPr>
            <a:lvl2pPr marL="0" marR="0" lvl="1" indent="0" algn="ctr" defTabSz="630263" fontAlgn="auto">
              <a:lnSpc>
                <a:spcPct val="100000"/>
              </a:lnSpc>
              <a:spcBef>
                <a:spcPts val="400"/>
              </a:spcBef>
              <a:spcAft>
                <a:spcPts val="0"/>
              </a:spcAft>
              <a:buClrTx/>
              <a:buSzPct val="90000"/>
              <a:buFontTx/>
              <a:buNone/>
              <a:tabLst/>
              <a:defRPr kumimoji="0" sz="1100" b="0" i="0" u="none" strike="noStrike" cap="none" spc="0" normalizeH="0" baseline="0">
                <a:ln>
                  <a:noFill/>
                </a:ln>
                <a:gradFill>
                  <a:gsLst>
                    <a:gs pos="9174">
                      <a:srgbClr val="000000"/>
                    </a:gs>
                    <a:gs pos="42000">
                      <a:srgbClr val="000000"/>
                    </a:gs>
                  </a:gsLst>
                  <a:path path="circle">
                    <a:fillToRect l="100000" t="100000"/>
                  </a:path>
                </a:gradFill>
                <a:effectLst/>
                <a:uLnTx/>
                <a:uFillTx/>
                <a:latin typeface="Segoe UI Variable Display Semibold" pitchFamily="2"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1" indent="0" algn="ctr" defTabSz="630263" eaLnBrk="1" fontAlgn="auto" latinLnBrk="0" hangingPunct="1">
              <a:lnSpc>
                <a:spcPct val="100000"/>
              </a:lnSpc>
              <a:spcBef>
                <a:spcPts val="400"/>
              </a:spcBef>
              <a:spcAft>
                <a:spcPts val="0"/>
              </a:spcAft>
              <a:buClrTx/>
              <a:buSzPct val="90000"/>
              <a:buFontTx/>
              <a:buNone/>
              <a:tabLst/>
              <a:defRPr/>
            </a:pPr>
            <a:endParaRPr kumimoji="0" lang="en-US" sz="1100" b="0" i="0" u="none" strike="noStrike" kern="0" cap="none" spc="0" normalizeH="0" baseline="0" noProof="0" dirty="0">
              <a:ln>
                <a:noFill/>
              </a:ln>
              <a:gradFill>
                <a:gsLst>
                  <a:gs pos="9174">
                    <a:srgbClr val="000000"/>
                  </a:gs>
                  <a:gs pos="42000">
                    <a:srgbClr val="000000"/>
                  </a:gs>
                </a:gsLst>
                <a:path path="circle">
                  <a:fillToRect l="100000" t="100000"/>
                </a:path>
              </a:gradFill>
              <a:effectLst/>
              <a:uLnTx/>
              <a:uFillTx/>
              <a:latin typeface="Segoe UI Variable Display Semibold" pitchFamily="2" charset="0"/>
              <a:ea typeface="+mn-ea"/>
              <a:cs typeface="+mn-cs"/>
            </a:endParaRPr>
          </a:p>
        </p:txBody>
      </p:sp>
      <p:sp>
        <p:nvSpPr>
          <p:cNvPr id="5" name="Rectangle: Rounded Corners 4">
            <a:extLst>
              <a:ext uri="{FF2B5EF4-FFF2-40B4-BE49-F238E27FC236}">
                <a16:creationId xmlns:a16="http://schemas.microsoft.com/office/drawing/2014/main" id="{AE376CB3-9554-8904-271F-763E1056DAC6}"/>
              </a:ext>
              <a:ext uri="{C183D7F6-B498-43B3-948B-1728B52AA6E4}">
                <adec:decorative xmlns:adec="http://schemas.microsoft.com/office/drawing/2017/decorative" val="0"/>
              </a:ext>
            </a:extLst>
          </p:cNvPr>
          <p:cNvSpPr/>
          <p:nvPr/>
        </p:nvSpPr>
        <p:spPr bwMode="auto">
          <a:xfrm>
            <a:off x="3488267" y="1439893"/>
            <a:ext cx="5215466" cy="492442"/>
          </a:xfrm>
          <a:prstGeom prst="roundRect">
            <a:avLst>
              <a:gd name="adj" fmla="val 34256"/>
            </a:avLst>
          </a:prstGeom>
          <a:gradFill flip="none" rotWithShape="1">
            <a:gsLst>
              <a:gs pos="0">
                <a:srgbClr val="0A6BBA"/>
              </a:gs>
              <a:gs pos="80000">
                <a:srgbClr val="318581"/>
              </a:gs>
            </a:gsLst>
            <a:path path="circle">
              <a:fillToRect l="100000" t="100000"/>
            </a:path>
            <a:tileRect r="-100000" b="-100000"/>
          </a:gradFill>
        </p:spPr>
        <p:txBody>
          <a:bodyPr wrap="square" lIns="91440" tIns="18288" rIns="91440" bIns="36576" rtlCol="0" anchor="ctr" anchorCtr="0">
            <a:sp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algn="ctr" defTabSz="914437" fontAlgn="base">
              <a:spcBef>
                <a:spcPct val="0"/>
              </a:spcBef>
              <a:spcAft>
                <a:spcPct val="0"/>
              </a:spcAft>
              <a:tabLst>
                <a:tab pos="1487158" algn="l"/>
              </a:tabLst>
            </a:pPr>
            <a:r>
              <a:rPr lang="en-US" sz="1400" b="1" dirty="0">
                <a:ln w="3175">
                  <a:noFill/>
                </a:ln>
                <a:gradFill>
                  <a:gsLst>
                    <a:gs pos="92661">
                      <a:srgbClr val="FFFFFF"/>
                    </a:gs>
                    <a:gs pos="78000">
                      <a:srgbClr val="FFFFFF"/>
                    </a:gs>
                  </a:gsLst>
                  <a:path path="circle">
                    <a:fillToRect l="100000" b="100000"/>
                  </a:path>
                </a:gradFill>
                <a:latin typeface="Segoe UI Variable Display Semib" pitchFamily="2" charset="0"/>
                <a:cs typeface="Segoe UI" pitchFamily="34" charset="0"/>
              </a:rPr>
              <a:t>2025 Work Trend Index Annual Report</a:t>
            </a:r>
          </a:p>
        </p:txBody>
      </p:sp>
      <p:sp>
        <p:nvSpPr>
          <p:cNvPr id="13" name="Title 1">
            <a:extLst>
              <a:ext uri="{FF2B5EF4-FFF2-40B4-BE49-F238E27FC236}">
                <a16:creationId xmlns:a16="http://schemas.microsoft.com/office/drawing/2014/main" id="{F858B97A-EE32-84B4-D7C7-FD87125E1437}"/>
              </a:ext>
            </a:extLst>
          </p:cNvPr>
          <p:cNvSpPr txBox="1">
            <a:spLocks/>
          </p:cNvSpPr>
          <p:nvPr/>
        </p:nvSpPr>
        <p:spPr>
          <a:xfrm>
            <a:off x="588263" y="652918"/>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defTabSz="822715" fontAlgn="base">
              <a:spcAft>
                <a:spcPct val="0"/>
              </a:spcAft>
              <a:tabLst>
                <a:tab pos="920878" algn="l"/>
              </a:tabLst>
              <a:defRPr/>
            </a:pPr>
            <a:r>
              <a:rPr lang="en-US" kern="0" dirty="0">
                <a:latin typeface="Segoe UI Variable Display Semib" pitchFamily="2" charset="0"/>
                <a:cs typeface="Segoe Sans Display Semibold" pitchFamily="2" charset="0"/>
              </a:rPr>
              <a:t>2025: The Year the Frontier Firm Is Born</a:t>
            </a:r>
          </a:p>
        </p:txBody>
      </p:sp>
      <p:sp>
        <p:nvSpPr>
          <p:cNvPr id="22" name="TextBox 21">
            <a:extLst>
              <a:ext uri="{FF2B5EF4-FFF2-40B4-BE49-F238E27FC236}">
                <a16:creationId xmlns:a16="http://schemas.microsoft.com/office/drawing/2014/main" id="{1BFE05E1-B17E-F7F7-E83A-79E226861299}"/>
              </a:ext>
            </a:extLst>
          </p:cNvPr>
          <p:cNvSpPr txBox="1"/>
          <p:nvPr/>
        </p:nvSpPr>
        <p:spPr>
          <a:xfrm>
            <a:off x="6044288" y="2317664"/>
            <a:ext cx="4910684" cy="215444"/>
          </a:xfrm>
          <a:prstGeom prst="rect">
            <a:avLst/>
          </a:prstGeom>
          <a:noFill/>
        </p:spPr>
        <p:txBody>
          <a:bodyPr wrap="square" lIns="0" tIns="0" rIns="0" bIns="0" rtlCol="0">
            <a:spAutoFit/>
          </a:bodyPr>
          <a:lstStyle/>
          <a:p>
            <a:pPr algn="ctr"/>
            <a:r>
              <a:rPr lang="en-US" sz="1400" dirty="0">
                <a:solidFill>
                  <a:schemeClr val="bg1">
                    <a:lumMod val="50000"/>
                  </a:schemeClr>
                </a:solidFill>
              </a:rPr>
              <a:t>31,000 people. 31 countries. Trillions of productivity signals.</a:t>
            </a:r>
            <a:endParaRPr lang="en-US" sz="1600" dirty="0">
              <a:solidFill>
                <a:schemeClr val="bg1">
                  <a:lumMod val="50000"/>
                </a:schemeClr>
              </a:solidFill>
            </a:endParaRPr>
          </a:p>
        </p:txBody>
      </p:sp>
      <p:sp>
        <p:nvSpPr>
          <p:cNvPr id="24" name="Rectangle: Rounded Corners 23">
            <a:extLst>
              <a:ext uri="{FF2B5EF4-FFF2-40B4-BE49-F238E27FC236}">
                <a16:creationId xmlns:a16="http://schemas.microsoft.com/office/drawing/2014/main" id="{7DFAE7D0-0EFC-F18E-AF39-1491027E9384}"/>
              </a:ext>
              <a:ext uri="{C183D7F6-B498-43B3-948B-1728B52AA6E4}">
                <adec:decorative xmlns:adec="http://schemas.microsoft.com/office/drawing/2017/decorative" val="0"/>
              </a:ext>
            </a:extLst>
          </p:cNvPr>
          <p:cNvSpPr/>
          <p:nvPr/>
        </p:nvSpPr>
        <p:spPr bwMode="auto">
          <a:xfrm>
            <a:off x="5167128" y="6361185"/>
            <a:ext cx="1857744" cy="278268"/>
          </a:xfrm>
          <a:prstGeom prst="roundRect">
            <a:avLst>
              <a:gd name="adj" fmla="val 34256"/>
            </a:avLst>
          </a:prstGeom>
          <a:solidFill>
            <a:srgbClr val="EDF6F3"/>
          </a:solidFill>
          <a:ln w="19050">
            <a:solidFill>
              <a:srgbClr val="091F2C">
                <a:alpha val="25000"/>
              </a:srgbClr>
            </a:solidFill>
          </a:ln>
        </p:spPr>
        <p:txBody>
          <a:bodyPr wrap="square" lIns="91440" tIns="18288" rIns="91440" bIns="36576"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algn="ctr" defTabSz="914400" fontAlgn="base">
              <a:spcBef>
                <a:spcPct val="0"/>
              </a:spcBef>
              <a:spcAft>
                <a:spcPct val="0"/>
              </a:spcAft>
              <a:tabLst>
                <a:tab pos="1487158" algn="l"/>
              </a:tabLst>
              <a:defRPr/>
            </a:pPr>
            <a:r>
              <a:rPr lang="en-US" sz="1200" dirty="0">
                <a:solidFill>
                  <a:schemeClr val="bg1">
                    <a:lumMod val="50000"/>
                  </a:schemeClr>
                </a:solidFill>
              </a:rPr>
              <a:t>https://aka.ms/wti</a:t>
            </a:r>
          </a:p>
        </p:txBody>
      </p:sp>
      <p:pic>
        <p:nvPicPr>
          <p:cNvPr id="6" name="Picture 5">
            <a:extLst>
              <a:ext uri="{FF2B5EF4-FFF2-40B4-BE49-F238E27FC236}">
                <a16:creationId xmlns:a16="http://schemas.microsoft.com/office/drawing/2014/main" id="{5020CD8B-933C-9E2D-895F-09A39B0DEF72}"/>
              </a:ext>
            </a:extLst>
          </p:cNvPr>
          <p:cNvPicPr>
            <a:picLocks noChangeAspect="1"/>
          </p:cNvPicPr>
          <p:nvPr/>
        </p:nvPicPr>
        <p:blipFill>
          <a:blip r:embed="rId3"/>
          <a:stretch>
            <a:fillRect/>
          </a:stretch>
        </p:blipFill>
        <p:spPr>
          <a:xfrm>
            <a:off x="1237028" y="2317664"/>
            <a:ext cx="3502662" cy="4018889"/>
          </a:xfrm>
          <a:prstGeom prst="rect">
            <a:avLst/>
          </a:prstGeom>
        </p:spPr>
      </p:pic>
      <p:grpSp>
        <p:nvGrpSpPr>
          <p:cNvPr id="59" name="Group 58">
            <a:extLst>
              <a:ext uri="{FF2B5EF4-FFF2-40B4-BE49-F238E27FC236}">
                <a16:creationId xmlns:a16="http://schemas.microsoft.com/office/drawing/2014/main" id="{0416E2ED-2045-6A7B-08B3-8B9523B14EF1}"/>
              </a:ext>
            </a:extLst>
          </p:cNvPr>
          <p:cNvGrpSpPr/>
          <p:nvPr/>
        </p:nvGrpSpPr>
        <p:grpSpPr>
          <a:xfrm>
            <a:off x="5926592" y="2918437"/>
            <a:ext cx="5028380" cy="2732647"/>
            <a:chOff x="5821680" y="2779329"/>
            <a:chExt cx="5028380" cy="2732647"/>
          </a:xfrm>
        </p:grpSpPr>
        <p:grpSp>
          <p:nvGrpSpPr>
            <p:cNvPr id="23" name="Group 22">
              <a:extLst>
                <a:ext uri="{FF2B5EF4-FFF2-40B4-BE49-F238E27FC236}">
                  <a16:creationId xmlns:a16="http://schemas.microsoft.com/office/drawing/2014/main" id="{5D6EE440-8B9E-743D-3844-1D21C2C8C935}"/>
                </a:ext>
              </a:extLst>
            </p:cNvPr>
            <p:cNvGrpSpPr/>
            <p:nvPr/>
          </p:nvGrpSpPr>
          <p:grpSpPr>
            <a:xfrm>
              <a:off x="5939376" y="2779329"/>
              <a:ext cx="4910684" cy="582691"/>
              <a:chOff x="5860710" y="3137655"/>
              <a:chExt cx="4910684" cy="582691"/>
            </a:xfrm>
          </p:grpSpPr>
          <p:sp>
            <p:nvSpPr>
              <p:cNvPr id="8" name="TextBox 7">
                <a:extLst>
                  <a:ext uri="{FF2B5EF4-FFF2-40B4-BE49-F238E27FC236}">
                    <a16:creationId xmlns:a16="http://schemas.microsoft.com/office/drawing/2014/main" id="{0AFA8E71-07CD-56B0-993C-07AB7DB17CCB}"/>
                  </a:ext>
                  <a:ext uri="{C183D7F6-B498-43B3-948B-1728B52AA6E4}">
                    <adec:decorative xmlns:adec="http://schemas.microsoft.com/office/drawing/2017/decorative" val="0"/>
                  </a:ext>
                </a:extLst>
              </p:cNvPr>
              <p:cNvSpPr txBox="1">
                <a:spLocks/>
              </p:cNvSpPr>
              <p:nvPr/>
            </p:nvSpPr>
            <p:spPr>
              <a:xfrm>
                <a:off x="5860710" y="3137655"/>
                <a:ext cx="4910684" cy="582691"/>
              </a:xfrm>
              <a:prstGeom prst="roundRect">
                <a:avLst>
                  <a:gd name="adj" fmla="val 15585"/>
                </a:avLst>
              </a:prstGeom>
              <a:solidFill>
                <a:srgbClr val="194449">
                  <a:alpha val="10000"/>
                </a:srgbClr>
              </a:solidFill>
              <a:effectLst>
                <a:outerShdw blurRad="50800" dist="38100" dir="2700000" algn="tl" rotWithShape="0">
                  <a:prstClr val="black">
                    <a:alpha val="40000"/>
                  </a:prstClr>
                </a:outerShdw>
              </a:effectLst>
            </p:spPr>
            <p:txBody>
              <a:bodyPr wrap="square" lIns="182880" tIns="0" rIns="0" bIns="0" rtlCol="0" anchor="ctr" anchorCtr="0">
                <a:noAutofit/>
              </a:bodyPr>
              <a:lstStyle>
                <a:defPPr>
                  <a:defRPr lang="en-US"/>
                </a:defPPr>
                <a:lvl1pPr marR="0" lvl="0" indent="0" defTabSz="2275850" fontAlgn="base">
                  <a:lnSpc>
                    <a:spcPct val="100000"/>
                  </a:lnSpc>
                  <a:spcBef>
                    <a:spcPts val="200"/>
                  </a:spcBef>
                  <a:spcAft>
                    <a:spcPct val="0"/>
                  </a:spcAft>
                  <a:buClrTx/>
                  <a:buSzTx/>
                  <a:buFontTx/>
                  <a:buNone/>
                  <a:tabLst>
                    <a:tab pos="3701239" algn="l"/>
                  </a:tabLst>
                  <a:defRPr kumimoji="0" b="1" i="0" u="none" strike="noStrike" cap="none" spc="0" normalizeH="0" baseline="0">
                    <a:ln w="3175">
                      <a:noFill/>
                    </a:ln>
                    <a:gradFill>
                      <a:gsLst>
                        <a:gs pos="9174">
                          <a:srgbClr val="000000"/>
                        </a:gs>
                        <a:gs pos="42000">
                          <a:srgbClr val="000000"/>
                        </a:gs>
                      </a:gsLst>
                      <a:path path="circle">
                        <a:fillToRect l="100000" t="100000"/>
                      </a:path>
                    </a:gradFill>
                    <a:effectLst/>
                    <a:uLnTx/>
                    <a:uFillTx/>
                    <a:latin typeface="Segoe UI Variable Display Semibold" pitchFamily="2" charset="0"/>
                    <a:cs typeface="Segoe UI" pitchFamily="34" charset="0"/>
                  </a:defRPr>
                </a:lvl1pPr>
              </a:lstStyle>
              <a:p>
                <a:pPr algn="ctr"/>
                <a:endParaRPr lang="en-US" dirty="0"/>
              </a:p>
            </p:txBody>
          </p:sp>
          <p:sp>
            <p:nvSpPr>
              <p:cNvPr id="21" name="TextBox 20">
                <a:extLst>
                  <a:ext uri="{FF2B5EF4-FFF2-40B4-BE49-F238E27FC236}">
                    <a16:creationId xmlns:a16="http://schemas.microsoft.com/office/drawing/2014/main" id="{75385356-2103-C97F-A50C-C0CCB0A3153F}"/>
                  </a:ext>
                </a:extLst>
              </p:cNvPr>
              <p:cNvSpPr txBox="1"/>
              <p:nvPr/>
            </p:nvSpPr>
            <p:spPr>
              <a:xfrm>
                <a:off x="6371753" y="3336667"/>
                <a:ext cx="3493194" cy="184666"/>
              </a:xfrm>
              <a:prstGeom prst="rect">
                <a:avLst/>
              </a:prstGeom>
              <a:noFill/>
            </p:spPr>
            <p:txBody>
              <a:bodyPr wrap="square" lIns="0" tIns="0" rIns="0" bIns="0" rtlCol="0">
                <a:spAutoFit/>
              </a:bodyPr>
              <a:lstStyle/>
              <a:p>
                <a:r>
                  <a:rPr lang="en-US" sz="1200" b="1" dirty="0"/>
                  <a:t>AI is reshaping organizations into Frontier Firms</a:t>
                </a:r>
                <a:endParaRPr lang="en-US" sz="1200" dirty="0"/>
              </a:p>
            </p:txBody>
          </p:sp>
        </p:grpSp>
        <p:grpSp>
          <p:nvGrpSpPr>
            <p:cNvPr id="27" name="Group 26">
              <a:extLst>
                <a:ext uri="{FF2B5EF4-FFF2-40B4-BE49-F238E27FC236}">
                  <a16:creationId xmlns:a16="http://schemas.microsoft.com/office/drawing/2014/main" id="{16B5E53F-888F-3C8E-DF08-B145FDC2CF0B}"/>
                </a:ext>
              </a:extLst>
            </p:cNvPr>
            <p:cNvGrpSpPr/>
            <p:nvPr/>
          </p:nvGrpSpPr>
          <p:grpSpPr>
            <a:xfrm>
              <a:off x="5939376" y="3495981"/>
              <a:ext cx="4910684" cy="582691"/>
              <a:chOff x="5860710" y="3137655"/>
              <a:chExt cx="4910684" cy="582691"/>
            </a:xfrm>
          </p:grpSpPr>
          <p:sp>
            <p:nvSpPr>
              <p:cNvPr id="28" name="TextBox 27">
                <a:extLst>
                  <a:ext uri="{FF2B5EF4-FFF2-40B4-BE49-F238E27FC236}">
                    <a16:creationId xmlns:a16="http://schemas.microsoft.com/office/drawing/2014/main" id="{06B220FE-F4DC-57D9-4673-9E8BCA639E45}"/>
                  </a:ext>
                  <a:ext uri="{C183D7F6-B498-43B3-948B-1728B52AA6E4}">
                    <adec:decorative xmlns:adec="http://schemas.microsoft.com/office/drawing/2017/decorative" val="0"/>
                  </a:ext>
                </a:extLst>
              </p:cNvPr>
              <p:cNvSpPr txBox="1">
                <a:spLocks/>
              </p:cNvSpPr>
              <p:nvPr/>
            </p:nvSpPr>
            <p:spPr>
              <a:xfrm>
                <a:off x="5860710" y="3137655"/>
                <a:ext cx="4910684" cy="582691"/>
              </a:xfrm>
              <a:prstGeom prst="roundRect">
                <a:avLst>
                  <a:gd name="adj" fmla="val 15585"/>
                </a:avLst>
              </a:prstGeom>
              <a:solidFill>
                <a:srgbClr val="194449">
                  <a:alpha val="10000"/>
                </a:srgbClr>
              </a:solidFill>
              <a:effectLst>
                <a:outerShdw blurRad="50800" dist="38100" dir="2700000" algn="tl" rotWithShape="0">
                  <a:prstClr val="black">
                    <a:alpha val="40000"/>
                  </a:prstClr>
                </a:outerShdw>
              </a:effectLst>
            </p:spPr>
            <p:txBody>
              <a:bodyPr wrap="square" lIns="182880" tIns="0" rIns="0" bIns="0" rtlCol="0" anchor="ctr" anchorCtr="0">
                <a:noAutofit/>
              </a:bodyPr>
              <a:lstStyle>
                <a:defPPr>
                  <a:defRPr lang="en-US"/>
                </a:defPPr>
                <a:lvl1pPr marR="0" lvl="0" indent="0" defTabSz="2275850" fontAlgn="base">
                  <a:lnSpc>
                    <a:spcPct val="100000"/>
                  </a:lnSpc>
                  <a:spcBef>
                    <a:spcPts val="200"/>
                  </a:spcBef>
                  <a:spcAft>
                    <a:spcPct val="0"/>
                  </a:spcAft>
                  <a:buClrTx/>
                  <a:buSzTx/>
                  <a:buFontTx/>
                  <a:buNone/>
                  <a:tabLst>
                    <a:tab pos="3701239" algn="l"/>
                  </a:tabLst>
                  <a:defRPr kumimoji="0" b="1" i="0" u="none" strike="noStrike" cap="none" spc="0" normalizeH="0" baseline="0">
                    <a:ln w="3175">
                      <a:noFill/>
                    </a:ln>
                    <a:gradFill>
                      <a:gsLst>
                        <a:gs pos="9174">
                          <a:srgbClr val="000000"/>
                        </a:gs>
                        <a:gs pos="42000">
                          <a:srgbClr val="000000"/>
                        </a:gs>
                      </a:gsLst>
                      <a:path path="circle">
                        <a:fillToRect l="100000" t="100000"/>
                      </a:path>
                    </a:gradFill>
                    <a:effectLst/>
                    <a:uLnTx/>
                    <a:uFillTx/>
                    <a:latin typeface="Segoe UI Variable Display Semibold" pitchFamily="2" charset="0"/>
                    <a:cs typeface="Segoe UI" pitchFamily="34" charset="0"/>
                  </a:defRPr>
                </a:lvl1pPr>
              </a:lstStyle>
              <a:p>
                <a:pPr algn="ctr"/>
                <a:endParaRPr lang="en-US" dirty="0"/>
              </a:p>
            </p:txBody>
          </p:sp>
          <p:sp>
            <p:nvSpPr>
              <p:cNvPr id="29" name="TextBox 28">
                <a:extLst>
                  <a:ext uri="{FF2B5EF4-FFF2-40B4-BE49-F238E27FC236}">
                    <a16:creationId xmlns:a16="http://schemas.microsoft.com/office/drawing/2014/main" id="{E890FB27-FF9A-2F35-76EA-85B3199549E3}"/>
                  </a:ext>
                </a:extLst>
              </p:cNvPr>
              <p:cNvSpPr txBox="1"/>
              <p:nvPr/>
            </p:nvSpPr>
            <p:spPr>
              <a:xfrm>
                <a:off x="6371753" y="3336667"/>
                <a:ext cx="3493194" cy="184666"/>
              </a:xfrm>
              <a:prstGeom prst="rect">
                <a:avLst/>
              </a:prstGeom>
              <a:noFill/>
            </p:spPr>
            <p:txBody>
              <a:bodyPr wrap="square" lIns="0" tIns="0" rIns="0" bIns="0" rtlCol="0">
                <a:spAutoFit/>
              </a:bodyPr>
              <a:lstStyle/>
              <a:p>
                <a:r>
                  <a:rPr lang="en-US" sz="1200" b="1" dirty="0"/>
                  <a:t>Human-agent collaboration is redefining roles</a:t>
                </a:r>
              </a:p>
            </p:txBody>
          </p:sp>
        </p:grpSp>
        <p:grpSp>
          <p:nvGrpSpPr>
            <p:cNvPr id="30" name="Group 29">
              <a:extLst>
                <a:ext uri="{FF2B5EF4-FFF2-40B4-BE49-F238E27FC236}">
                  <a16:creationId xmlns:a16="http://schemas.microsoft.com/office/drawing/2014/main" id="{3947483D-FC8C-39F5-99A7-E224B621B127}"/>
                </a:ext>
              </a:extLst>
            </p:cNvPr>
            <p:cNvGrpSpPr/>
            <p:nvPr/>
          </p:nvGrpSpPr>
          <p:grpSpPr>
            <a:xfrm>
              <a:off x="5939376" y="4212633"/>
              <a:ext cx="4910684" cy="582691"/>
              <a:chOff x="5860710" y="3137655"/>
              <a:chExt cx="4910684" cy="582691"/>
            </a:xfrm>
          </p:grpSpPr>
          <p:sp>
            <p:nvSpPr>
              <p:cNvPr id="31" name="TextBox 30">
                <a:extLst>
                  <a:ext uri="{FF2B5EF4-FFF2-40B4-BE49-F238E27FC236}">
                    <a16:creationId xmlns:a16="http://schemas.microsoft.com/office/drawing/2014/main" id="{1BC7398F-77E3-D362-1959-5B532C3F65FF}"/>
                  </a:ext>
                  <a:ext uri="{C183D7F6-B498-43B3-948B-1728B52AA6E4}">
                    <adec:decorative xmlns:adec="http://schemas.microsoft.com/office/drawing/2017/decorative" val="0"/>
                  </a:ext>
                </a:extLst>
              </p:cNvPr>
              <p:cNvSpPr txBox="1">
                <a:spLocks/>
              </p:cNvSpPr>
              <p:nvPr/>
            </p:nvSpPr>
            <p:spPr>
              <a:xfrm>
                <a:off x="5860710" y="3137655"/>
                <a:ext cx="4910684" cy="582691"/>
              </a:xfrm>
              <a:prstGeom prst="roundRect">
                <a:avLst>
                  <a:gd name="adj" fmla="val 15585"/>
                </a:avLst>
              </a:prstGeom>
              <a:solidFill>
                <a:srgbClr val="194449">
                  <a:alpha val="10000"/>
                </a:srgbClr>
              </a:solidFill>
              <a:effectLst>
                <a:outerShdw blurRad="50800" dist="38100" dir="2700000" algn="tl" rotWithShape="0">
                  <a:prstClr val="black">
                    <a:alpha val="40000"/>
                  </a:prstClr>
                </a:outerShdw>
              </a:effectLst>
            </p:spPr>
            <p:txBody>
              <a:bodyPr wrap="square" lIns="182880" tIns="0" rIns="0" bIns="0" rtlCol="0" anchor="ctr" anchorCtr="0">
                <a:noAutofit/>
              </a:bodyPr>
              <a:lstStyle>
                <a:defPPr>
                  <a:defRPr lang="en-US"/>
                </a:defPPr>
                <a:lvl1pPr marR="0" lvl="0" indent="0" defTabSz="2275850" fontAlgn="base">
                  <a:lnSpc>
                    <a:spcPct val="100000"/>
                  </a:lnSpc>
                  <a:spcBef>
                    <a:spcPts val="200"/>
                  </a:spcBef>
                  <a:spcAft>
                    <a:spcPct val="0"/>
                  </a:spcAft>
                  <a:buClrTx/>
                  <a:buSzTx/>
                  <a:buFontTx/>
                  <a:buNone/>
                  <a:tabLst>
                    <a:tab pos="3701239" algn="l"/>
                  </a:tabLst>
                  <a:defRPr kumimoji="0" b="1" i="0" u="none" strike="noStrike" cap="none" spc="0" normalizeH="0" baseline="0">
                    <a:ln w="3175">
                      <a:noFill/>
                    </a:ln>
                    <a:gradFill>
                      <a:gsLst>
                        <a:gs pos="9174">
                          <a:srgbClr val="000000"/>
                        </a:gs>
                        <a:gs pos="42000">
                          <a:srgbClr val="000000"/>
                        </a:gs>
                      </a:gsLst>
                      <a:path path="circle">
                        <a:fillToRect l="100000" t="100000"/>
                      </a:path>
                    </a:gradFill>
                    <a:effectLst/>
                    <a:uLnTx/>
                    <a:uFillTx/>
                    <a:latin typeface="Segoe UI Variable Display Semibold" pitchFamily="2" charset="0"/>
                    <a:cs typeface="Segoe UI" pitchFamily="34" charset="0"/>
                  </a:defRPr>
                </a:lvl1pPr>
              </a:lstStyle>
              <a:p>
                <a:pPr algn="ctr"/>
                <a:endParaRPr lang="en-US" dirty="0"/>
              </a:p>
            </p:txBody>
          </p:sp>
          <p:sp>
            <p:nvSpPr>
              <p:cNvPr id="32" name="TextBox 31">
                <a:extLst>
                  <a:ext uri="{FF2B5EF4-FFF2-40B4-BE49-F238E27FC236}">
                    <a16:creationId xmlns:a16="http://schemas.microsoft.com/office/drawing/2014/main" id="{A8FEF1F5-8630-A047-79AA-203217E46CDA}"/>
                  </a:ext>
                </a:extLst>
              </p:cNvPr>
              <p:cNvSpPr txBox="1"/>
              <p:nvPr/>
            </p:nvSpPr>
            <p:spPr>
              <a:xfrm>
                <a:off x="6371752" y="3336667"/>
                <a:ext cx="4272689" cy="184666"/>
              </a:xfrm>
              <a:prstGeom prst="rect">
                <a:avLst/>
              </a:prstGeom>
              <a:noFill/>
            </p:spPr>
            <p:txBody>
              <a:bodyPr wrap="square" lIns="0" tIns="0" rIns="0" bIns="0" rtlCol="0">
                <a:spAutoFit/>
              </a:bodyPr>
              <a:lstStyle/>
              <a:p>
                <a:r>
                  <a:rPr lang="en-US" sz="1200" b="1" dirty="0"/>
                  <a:t>AI literacy and skilling are now critical workforce strategies</a:t>
                </a:r>
              </a:p>
            </p:txBody>
          </p:sp>
        </p:grpSp>
        <p:grpSp>
          <p:nvGrpSpPr>
            <p:cNvPr id="33" name="Group 32">
              <a:extLst>
                <a:ext uri="{FF2B5EF4-FFF2-40B4-BE49-F238E27FC236}">
                  <a16:creationId xmlns:a16="http://schemas.microsoft.com/office/drawing/2014/main" id="{841D7939-379E-DECA-4D71-F01EF0515903}"/>
                </a:ext>
              </a:extLst>
            </p:cNvPr>
            <p:cNvGrpSpPr/>
            <p:nvPr/>
          </p:nvGrpSpPr>
          <p:grpSpPr>
            <a:xfrm>
              <a:off x="5939376" y="4929285"/>
              <a:ext cx="4910684" cy="582691"/>
              <a:chOff x="5860710" y="3137655"/>
              <a:chExt cx="4910684" cy="582691"/>
            </a:xfrm>
          </p:grpSpPr>
          <p:sp>
            <p:nvSpPr>
              <p:cNvPr id="34" name="TextBox 33">
                <a:extLst>
                  <a:ext uri="{FF2B5EF4-FFF2-40B4-BE49-F238E27FC236}">
                    <a16:creationId xmlns:a16="http://schemas.microsoft.com/office/drawing/2014/main" id="{522EAB7C-2A72-1EF2-BE5D-B74427A59536}"/>
                  </a:ext>
                  <a:ext uri="{C183D7F6-B498-43B3-948B-1728B52AA6E4}">
                    <adec:decorative xmlns:adec="http://schemas.microsoft.com/office/drawing/2017/decorative" val="0"/>
                  </a:ext>
                </a:extLst>
              </p:cNvPr>
              <p:cNvSpPr txBox="1">
                <a:spLocks/>
              </p:cNvSpPr>
              <p:nvPr/>
            </p:nvSpPr>
            <p:spPr>
              <a:xfrm>
                <a:off x="5860710" y="3137655"/>
                <a:ext cx="4910684" cy="582691"/>
              </a:xfrm>
              <a:prstGeom prst="roundRect">
                <a:avLst>
                  <a:gd name="adj" fmla="val 15585"/>
                </a:avLst>
              </a:prstGeom>
              <a:solidFill>
                <a:srgbClr val="194449">
                  <a:alpha val="10000"/>
                </a:srgbClr>
              </a:solidFill>
              <a:effectLst>
                <a:outerShdw blurRad="50800" dist="38100" dir="2700000" algn="tl" rotWithShape="0">
                  <a:prstClr val="black">
                    <a:alpha val="40000"/>
                  </a:prstClr>
                </a:outerShdw>
              </a:effectLst>
            </p:spPr>
            <p:txBody>
              <a:bodyPr wrap="square" lIns="182880" tIns="0" rIns="0" bIns="0" rtlCol="0" anchor="ctr" anchorCtr="0">
                <a:noAutofit/>
              </a:bodyPr>
              <a:lstStyle>
                <a:defPPr>
                  <a:defRPr lang="en-US"/>
                </a:defPPr>
                <a:lvl1pPr marR="0" lvl="0" indent="0" defTabSz="2275850" fontAlgn="base">
                  <a:lnSpc>
                    <a:spcPct val="100000"/>
                  </a:lnSpc>
                  <a:spcBef>
                    <a:spcPts val="200"/>
                  </a:spcBef>
                  <a:spcAft>
                    <a:spcPct val="0"/>
                  </a:spcAft>
                  <a:buClrTx/>
                  <a:buSzTx/>
                  <a:buFontTx/>
                  <a:buNone/>
                  <a:tabLst>
                    <a:tab pos="3701239" algn="l"/>
                  </a:tabLst>
                  <a:defRPr kumimoji="0" b="1" i="0" u="none" strike="noStrike" cap="none" spc="0" normalizeH="0" baseline="0">
                    <a:ln w="3175">
                      <a:noFill/>
                    </a:ln>
                    <a:gradFill>
                      <a:gsLst>
                        <a:gs pos="9174">
                          <a:srgbClr val="000000"/>
                        </a:gs>
                        <a:gs pos="42000">
                          <a:srgbClr val="000000"/>
                        </a:gs>
                      </a:gsLst>
                      <a:path path="circle">
                        <a:fillToRect l="100000" t="100000"/>
                      </a:path>
                    </a:gradFill>
                    <a:effectLst/>
                    <a:uLnTx/>
                    <a:uFillTx/>
                    <a:latin typeface="Segoe UI Variable Display Semibold" pitchFamily="2" charset="0"/>
                    <a:cs typeface="Segoe UI" pitchFamily="34" charset="0"/>
                  </a:defRPr>
                </a:lvl1pPr>
              </a:lstStyle>
              <a:p>
                <a:pPr algn="ctr"/>
                <a:endParaRPr lang="en-US" dirty="0"/>
              </a:p>
            </p:txBody>
          </p:sp>
          <p:sp>
            <p:nvSpPr>
              <p:cNvPr id="35" name="TextBox 34">
                <a:extLst>
                  <a:ext uri="{FF2B5EF4-FFF2-40B4-BE49-F238E27FC236}">
                    <a16:creationId xmlns:a16="http://schemas.microsoft.com/office/drawing/2014/main" id="{F05B6EDD-330F-0347-6470-4E47B803C70F}"/>
                  </a:ext>
                </a:extLst>
              </p:cNvPr>
              <p:cNvSpPr txBox="1"/>
              <p:nvPr/>
            </p:nvSpPr>
            <p:spPr>
              <a:xfrm>
                <a:off x="6371753" y="3336667"/>
                <a:ext cx="3493194" cy="184666"/>
              </a:xfrm>
              <a:prstGeom prst="rect">
                <a:avLst/>
              </a:prstGeom>
              <a:noFill/>
            </p:spPr>
            <p:txBody>
              <a:bodyPr wrap="square" lIns="0" tIns="0" rIns="0" bIns="0" rtlCol="0">
                <a:spAutoFit/>
              </a:bodyPr>
              <a:lstStyle/>
              <a:p>
                <a:r>
                  <a:rPr lang="en-US" sz="1200" b="1" dirty="0"/>
                  <a:t>AI is driving a shift in organizational design</a:t>
                </a:r>
              </a:p>
            </p:txBody>
          </p:sp>
        </p:grpSp>
        <p:grpSp>
          <p:nvGrpSpPr>
            <p:cNvPr id="49" name="Group 48">
              <a:extLst>
                <a:ext uri="{FF2B5EF4-FFF2-40B4-BE49-F238E27FC236}">
                  <a16:creationId xmlns:a16="http://schemas.microsoft.com/office/drawing/2014/main" id="{FFFEC548-60D5-8358-DBE1-5496B9AF8AB3}"/>
                </a:ext>
              </a:extLst>
            </p:cNvPr>
            <p:cNvGrpSpPr/>
            <p:nvPr/>
          </p:nvGrpSpPr>
          <p:grpSpPr>
            <a:xfrm>
              <a:off x="5821680" y="2940912"/>
              <a:ext cx="274320" cy="274320"/>
              <a:chOff x="5509098" y="2840190"/>
              <a:chExt cx="457200" cy="457200"/>
            </a:xfrm>
            <a:effectLst>
              <a:outerShdw blurRad="50800" dist="38100" dir="2700000" algn="tl" rotWithShape="0">
                <a:prstClr val="black">
                  <a:alpha val="40000"/>
                </a:prstClr>
              </a:outerShdw>
            </a:effectLst>
          </p:grpSpPr>
          <p:sp>
            <p:nvSpPr>
              <p:cNvPr id="37" name="Flowchart: Connector 36">
                <a:extLst>
                  <a:ext uri="{FF2B5EF4-FFF2-40B4-BE49-F238E27FC236}">
                    <a16:creationId xmlns:a16="http://schemas.microsoft.com/office/drawing/2014/main" id="{31D4335B-AC29-14CC-9BA7-1AB0D7243FE2}"/>
                  </a:ext>
                </a:extLst>
              </p:cNvPr>
              <p:cNvSpPr/>
              <p:nvPr/>
            </p:nvSpPr>
            <p:spPr bwMode="auto">
              <a:xfrm>
                <a:off x="5509098" y="2840190"/>
                <a:ext cx="457200" cy="457200"/>
              </a:xfrm>
              <a:prstGeom prst="flowChartConnector">
                <a:avLst/>
              </a:prstGeom>
              <a:gradFill flip="none" rotWithShape="1">
                <a:gsLst>
                  <a:gs pos="0">
                    <a:srgbClr val="0A6BBA"/>
                  </a:gs>
                  <a:gs pos="80000">
                    <a:srgbClr val="318581"/>
                  </a:gs>
                </a:gsLst>
                <a:path path="circle">
                  <a:fillToRect l="100000" t="100000"/>
                </a:path>
                <a:tileRect r="-100000" b="-100000"/>
              </a:gradFill>
            </p:spPr>
            <p:txBody>
              <a:bodyPr wrap="square" lIns="91440" tIns="18288" rIns="91440" bIns="36576" rtlCol="0" anchor="ctr" anchorCtr="0">
                <a:spAutoFit/>
              </a:bodyPr>
              <a:lstStyle/>
              <a:p>
                <a:pPr algn="ctr" defTabSz="914437" fontAlgn="base">
                  <a:spcBef>
                    <a:spcPct val="0"/>
                  </a:spcBef>
                  <a:spcAft>
                    <a:spcPct val="0"/>
                  </a:spcAft>
                  <a:tabLst>
                    <a:tab pos="1487158" algn="l"/>
                  </a:tabLst>
                </a:pPr>
                <a:endParaRPr lang="en-US" sz="1400" b="1" dirty="0" err="1">
                  <a:ln w="3175">
                    <a:noFill/>
                  </a:ln>
                  <a:gradFill>
                    <a:gsLst>
                      <a:gs pos="92661">
                        <a:srgbClr val="FFFFFF"/>
                      </a:gs>
                      <a:gs pos="78000">
                        <a:srgbClr val="FFFFFF"/>
                      </a:gs>
                    </a:gsLst>
                    <a:path path="circle">
                      <a:fillToRect l="100000" b="100000"/>
                    </a:path>
                  </a:gradFill>
                  <a:latin typeface="Segoe UI Variable Display Semib" pitchFamily="2" charset="0"/>
                  <a:cs typeface="Segoe UI" pitchFamily="34" charset="0"/>
                </a:endParaRPr>
              </a:p>
            </p:txBody>
          </p:sp>
          <p:pic>
            <p:nvPicPr>
              <p:cNvPr id="45" name="Graphic 44" descr="Badge 1 with solid fill">
                <a:extLst>
                  <a:ext uri="{FF2B5EF4-FFF2-40B4-BE49-F238E27FC236}">
                    <a16:creationId xmlns:a16="http://schemas.microsoft.com/office/drawing/2014/main" id="{77408685-133B-097E-E592-F04B3B06C6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9098" y="2840190"/>
                <a:ext cx="457200" cy="457200"/>
              </a:xfrm>
              <a:prstGeom prst="rect">
                <a:avLst/>
              </a:prstGeom>
            </p:spPr>
          </p:pic>
        </p:grpSp>
        <p:grpSp>
          <p:nvGrpSpPr>
            <p:cNvPr id="50" name="Group 49">
              <a:extLst>
                <a:ext uri="{FF2B5EF4-FFF2-40B4-BE49-F238E27FC236}">
                  <a16:creationId xmlns:a16="http://schemas.microsoft.com/office/drawing/2014/main" id="{CF8E93AA-E421-E61E-D3ED-02654D326C1B}"/>
                </a:ext>
              </a:extLst>
            </p:cNvPr>
            <p:cNvGrpSpPr/>
            <p:nvPr/>
          </p:nvGrpSpPr>
          <p:grpSpPr>
            <a:xfrm>
              <a:off x="5821680" y="3670795"/>
              <a:ext cx="274320" cy="274320"/>
              <a:chOff x="5509098" y="2840190"/>
              <a:chExt cx="457200" cy="457200"/>
            </a:xfrm>
          </p:grpSpPr>
          <p:sp>
            <p:nvSpPr>
              <p:cNvPr id="51" name="Flowchart: Connector 50">
                <a:extLst>
                  <a:ext uri="{FF2B5EF4-FFF2-40B4-BE49-F238E27FC236}">
                    <a16:creationId xmlns:a16="http://schemas.microsoft.com/office/drawing/2014/main" id="{8BDA437F-3DB0-A1B4-3921-D0F410856178}"/>
                  </a:ext>
                </a:extLst>
              </p:cNvPr>
              <p:cNvSpPr/>
              <p:nvPr/>
            </p:nvSpPr>
            <p:spPr bwMode="auto">
              <a:xfrm>
                <a:off x="5509098" y="2840190"/>
                <a:ext cx="457200" cy="457200"/>
              </a:xfrm>
              <a:prstGeom prst="flowChartConnector">
                <a:avLst/>
              </a:prstGeom>
              <a:gradFill flip="none" rotWithShape="1">
                <a:gsLst>
                  <a:gs pos="0">
                    <a:srgbClr val="0A6BBA"/>
                  </a:gs>
                  <a:gs pos="80000">
                    <a:srgbClr val="318581"/>
                  </a:gs>
                </a:gsLst>
                <a:path path="circle">
                  <a:fillToRect l="100000" t="100000"/>
                </a:path>
                <a:tileRect r="-100000" b="-100000"/>
              </a:gradFill>
            </p:spPr>
            <p:txBody>
              <a:bodyPr wrap="square" lIns="91440" tIns="18288" rIns="91440" bIns="36576" rtlCol="0" anchor="ctr" anchorCtr="0">
                <a:spAutoFit/>
              </a:bodyPr>
              <a:lstStyle/>
              <a:p>
                <a:pPr algn="ctr" defTabSz="914437" fontAlgn="base">
                  <a:spcBef>
                    <a:spcPct val="0"/>
                  </a:spcBef>
                  <a:spcAft>
                    <a:spcPct val="0"/>
                  </a:spcAft>
                  <a:tabLst>
                    <a:tab pos="1487158" algn="l"/>
                  </a:tabLst>
                </a:pPr>
                <a:endParaRPr lang="en-US" sz="1400" b="1" dirty="0" err="1">
                  <a:ln w="3175">
                    <a:noFill/>
                  </a:ln>
                  <a:gradFill>
                    <a:gsLst>
                      <a:gs pos="92661">
                        <a:srgbClr val="FFFFFF"/>
                      </a:gs>
                      <a:gs pos="78000">
                        <a:srgbClr val="FFFFFF"/>
                      </a:gs>
                    </a:gsLst>
                    <a:path path="circle">
                      <a:fillToRect l="100000" b="100000"/>
                    </a:path>
                  </a:gradFill>
                  <a:latin typeface="Segoe UI Variable Display Semib" pitchFamily="2" charset="0"/>
                  <a:cs typeface="Segoe UI" pitchFamily="34" charset="0"/>
                </a:endParaRPr>
              </a:p>
            </p:txBody>
          </p:sp>
          <p:pic>
            <p:nvPicPr>
              <p:cNvPr id="52" name="Graphic 51">
                <a:extLst>
                  <a:ext uri="{FF2B5EF4-FFF2-40B4-BE49-F238E27FC236}">
                    <a16:creationId xmlns:a16="http://schemas.microsoft.com/office/drawing/2014/main" id="{323C2AB5-3A26-D33D-A85C-92BE015A42A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509098" y="2840190"/>
                <a:ext cx="457200" cy="457200"/>
              </a:xfrm>
              <a:prstGeom prst="rect">
                <a:avLst/>
              </a:prstGeom>
            </p:spPr>
          </p:pic>
        </p:grpSp>
        <p:grpSp>
          <p:nvGrpSpPr>
            <p:cNvPr id="53" name="Group 52">
              <a:extLst>
                <a:ext uri="{FF2B5EF4-FFF2-40B4-BE49-F238E27FC236}">
                  <a16:creationId xmlns:a16="http://schemas.microsoft.com/office/drawing/2014/main" id="{D69AC72C-26F5-A9C3-BC1F-FC232B264389}"/>
                </a:ext>
              </a:extLst>
            </p:cNvPr>
            <p:cNvGrpSpPr/>
            <p:nvPr/>
          </p:nvGrpSpPr>
          <p:grpSpPr>
            <a:xfrm>
              <a:off x="5821680" y="4360106"/>
              <a:ext cx="274320" cy="274320"/>
              <a:chOff x="5509098" y="2840190"/>
              <a:chExt cx="457200" cy="457200"/>
            </a:xfrm>
          </p:grpSpPr>
          <p:sp>
            <p:nvSpPr>
              <p:cNvPr id="54" name="Flowchart: Connector 53">
                <a:extLst>
                  <a:ext uri="{FF2B5EF4-FFF2-40B4-BE49-F238E27FC236}">
                    <a16:creationId xmlns:a16="http://schemas.microsoft.com/office/drawing/2014/main" id="{C4E67E58-61AC-A78E-6007-646A2847B7EF}"/>
                  </a:ext>
                </a:extLst>
              </p:cNvPr>
              <p:cNvSpPr/>
              <p:nvPr/>
            </p:nvSpPr>
            <p:spPr bwMode="auto">
              <a:xfrm>
                <a:off x="5509098" y="2840190"/>
                <a:ext cx="457200" cy="457200"/>
              </a:xfrm>
              <a:prstGeom prst="flowChartConnector">
                <a:avLst/>
              </a:prstGeom>
              <a:gradFill flip="none" rotWithShape="1">
                <a:gsLst>
                  <a:gs pos="0">
                    <a:srgbClr val="0A6BBA"/>
                  </a:gs>
                  <a:gs pos="80000">
                    <a:srgbClr val="318581"/>
                  </a:gs>
                </a:gsLst>
                <a:path path="circle">
                  <a:fillToRect l="100000" t="100000"/>
                </a:path>
                <a:tileRect r="-100000" b="-100000"/>
              </a:gradFill>
            </p:spPr>
            <p:txBody>
              <a:bodyPr wrap="square" lIns="91440" tIns="18288" rIns="91440" bIns="36576" rtlCol="0" anchor="ctr" anchorCtr="0">
                <a:spAutoFit/>
              </a:bodyPr>
              <a:lstStyle/>
              <a:p>
                <a:pPr algn="ctr" defTabSz="914437" fontAlgn="base">
                  <a:spcBef>
                    <a:spcPct val="0"/>
                  </a:spcBef>
                  <a:spcAft>
                    <a:spcPct val="0"/>
                  </a:spcAft>
                  <a:tabLst>
                    <a:tab pos="1487158" algn="l"/>
                  </a:tabLst>
                </a:pPr>
                <a:endParaRPr lang="en-US" sz="1400" b="1" dirty="0" err="1">
                  <a:ln w="3175">
                    <a:noFill/>
                  </a:ln>
                  <a:gradFill>
                    <a:gsLst>
                      <a:gs pos="92661">
                        <a:srgbClr val="FFFFFF"/>
                      </a:gs>
                      <a:gs pos="78000">
                        <a:srgbClr val="FFFFFF"/>
                      </a:gs>
                    </a:gsLst>
                    <a:path path="circle">
                      <a:fillToRect l="100000" b="100000"/>
                    </a:path>
                  </a:gradFill>
                  <a:latin typeface="Segoe UI Variable Display Semib" pitchFamily="2" charset="0"/>
                  <a:cs typeface="Segoe UI" pitchFamily="34" charset="0"/>
                </a:endParaRPr>
              </a:p>
            </p:txBody>
          </p:sp>
          <p:pic>
            <p:nvPicPr>
              <p:cNvPr id="55" name="Graphic 54">
                <a:extLst>
                  <a:ext uri="{FF2B5EF4-FFF2-40B4-BE49-F238E27FC236}">
                    <a16:creationId xmlns:a16="http://schemas.microsoft.com/office/drawing/2014/main" id="{D301EE11-FDF6-86BF-907B-8817AC020CB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509098" y="2840190"/>
                <a:ext cx="457200" cy="457200"/>
              </a:xfrm>
              <a:prstGeom prst="rect">
                <a:avLst/>
              </a:prstGeom>
            </p:spPr>
          </p:pic>
        </p:grpSp>
        <p:grpSp>
          <p:nvGrpSpPr>
            <p:cNvPr id="56" name="Group 55">
              <a:extLst>
                <a:ext uri="{FF2B5EF4-FFF2-40B4-BE49-F238E27FC236}">
                  <a16:creationId xmlns:a16="http://schemas.microsoft.com/office/drawing/2014/main" id="{54E27C9C-8615-261B-30FD-BCD82813167B}"/>
                </a:ext>
              </a:extLst>
            </p:cNvPr>
            <p:cNvGrpSpPr/>
            <p:nvPr/>
          </p:nvGrpSpPr>
          <p:grpSpPr>
            <a:xfrm>
              <a:off x="5821680" y="5064949"/>
              <a:ext cx="274320" cy="274320"/>
              <a:chOff x="5509098" y="2840190"/>
              <a:chExt cx="457200" cy="457200"/>
            </a:xfrm>
          </p:grpSpPr>
          <p:sp>
            <p:nvSpPr>
              <p:cNvPr id="57" name="Flowchart: Connector 56">
                <a:extLst>
                  <a:ext uri="{FF2B5EF4-FFF2-40B4-BE49-F238E27FC236}">
                    <a16:creationId xmlns:a16="http://schemas.microsoft.com/office/drawing/2014/main" id="{B459958E-2AEC-F11E-1ACB-4F29321DC82B}"/>
                  </a:ext>
                </a:extLst>
              </p:cNvPr>
              <p:cNvSpPr/>
              <p:nvPr/>
            </p:nvSpPr>
            <p:spPr bwMode="auto">
              <a:xfrm>
                <a:off x="5509098" y="2840190"/>
                <a:ext cx="457200" cy="457200"/>
              </a:xfrm>
              <a:prstGeom prst="flowChartConnector">
                <a:avLst/>
              </a:prstGeom>
              <a:gradFill flip="none" rotWithShape="1">
                <a:gsLst>
                  <a:gs pos="0">
                    <a:srgbClr val="0A6BBA"/>
                  </a:gs>
                  <a:gs pos="80000">
                    <a:srgbClr val="318581"/>
                  </a:gs>
                </a:gsLst>
                <a:path path="circle">
                  <a:fillToRect l="100000" t="100000"/>
                </a:path>
                <a:tileRect r="-100000" b="-100000"/>
              </a:gradFill>
            </p:spPr>
            <p:txBody>
              <a:bodyPr wrap="square" lIns="91440" tIns="18288" rIns="91440" bIns="36576" rtlCol="0" anchor="ctr" anchorCtr="0">
                <a:spAutoFit/>
              </a:bodyPr>
              <a:lstStyle/>
              <a:p>
                <a:pPr algn="ctr" defTabSz="914437" fontAlgn="base">
                  <a:spcBef>
                    <a:spcPct val="0"/>
                  </a:spcBef>
                  <a:spcAft>
                    <a:spcPct val="0"/>
                  </a:spcAft>
                  <a:tabLst>
                    <a:tab pos="1487158" algn="l"/>
                  </a:tabLst>
                </a:pPr>
                <a:endParaRPr lang="en-US" sz="1400" b="1" dirty="0" err="1">
                  <a:ln w="3175">
                    <a:noFill/>
                  </a:ln>
                  <a:gradFill>
                    <a:gsLst>
                      <a:gs pos="92661">
                        <a:srgbClr val="FFFFFF"/>
                      </a:gs>
                      <a:gs pos="78000">
                        <a:srgbClr val="FFFFFF"/>
                      </a:gs>
                    </a:gsLst>
                    <a:path path="circle">
                      <a:fillToRect l="100000" b="100000"/>
                    </a:path>
                  </a:gradFill>
                  <a:latin typeface="Segoe UI Variable Display Semib" pitchFamily="2" charset="0"/>
                  <a:cs typeface="Segoe UI" pitchFamily="34" charset="0"/>
                </a:endParaRPr>
              </a:p>
            </p:txBody>
          </p:sp>
          <p:pic>
            <p:nvPicPr>
              <p:cNvPr id="58" name="Graphic 57">
                <a:extLst>
                  <a:ext uri="{FF2B5EF4-FFF2-40B4-BE49-F238E27FC236}">
                    <a16:creationId xmlns:a16="http://schemas.microsoft.com/office/drawing/2014/main" id="{275C9216-9410-BEBC-A437-0ED8CBF2971F}"/>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509098" y="2840190"/>
                <a:ext cx="457200" cy="457200"/>
              </a:xfrm>
              <a:prstGeom prst="rect">
                <a:avLst/>
              </a:prstGeom>
            </p:spPr>
          </p:pic>
        </p:grpSp>
      </p:grpSp>
    </p:spTree>
    <p:extLst>
      <p:ext uri="{BB962C8B-B14F-4D97-AF65-F5344CB8AC3E}">
        <p14:creationId xmlns:p14="http://schemas.microsoft.com/office/powerpoint/2010/main" val="3678165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42" presetClass="path" presetSubtype="0" decel="100000" fill="hold" grpId="1" nodeType="withEffect">
                                  <p:stCondLst>
                                    <p:cond delay="0"/>
                                  </p:stCondLst>
                                  <p:childTnLst>
                                    <p:animMotion origin="layout" path="M 0 -3.33333E-6 L 0 0.03542 " pathEditMode="relative" rAng="0" ptsTypes="AA">
                                      <p:cBhvr>
                                        <p:cTn id="12" dur="700" spd="-100000" fill="hold"/>
                                        <p:tgtEl>
                                          <p:spTgt spid="5"/>
                                        </p:tgtEl>
                                        <p:attrNameLst>
                                          <p:attrName>ppt_x</p:attrName>
                                          <p:attrName>ppt_y</p:attrName>
                                        </p:attrNameLst>
                                      </p:cBhvr>
                                      <p:rCtr x="0" y="1759"/>
                                    </p:animMotion>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42" presetClass="path" presetSubtype="0" decel="100000" fill="hold" grpId="1" nodeType="withEffect">
                                  <p:stCondLst>
                                    <p:cond delay="0"/>
                                  </p:stCondLst>
                                  <p:childTnLst>
                                    <p:animMotion origin="layout" path="M -2.08333E-7 3.33333E-6 L -2.08333E-7 0.03541 " pathEditMode="relative" rAng="0" ptsTypes="AA">
                                      <p:cBhvr>
                                        <p:cTn id="17" dur="700" spd="-100000" fill="hold"/>
                                        <p:tgtEl>
                                          <p:spTgt spid="13"/>
                                        </p:tgtEl>
                                        <p:attrNameLst>
                                          <p:attrName>ppt_x</p:attrName>
                                          <p:attrName>ppt_y</p:attrName>
                                        </p:attrNameLst>
                                      </p:cBhvr>
                                      <p:rCtr x="0" y="1759"/>
                                    </p:animMotion>
                                  </p:childTnLst>
                                </p:cTn>
                              </p:par>
                              <p:par>
                                <p:cTn id="18" presetID="1"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42" presetClass="path" presetSubtype="0" decel="100000" fill="hold" grpId="1" nodeType="withEffect">
                                  <p:stCondLst>
                                    <p:cond delay="0"/>
                                  </p:stCondLst>
                                  <p:childTnLst>
                                    <p:animMotion origin="layout" path="M 0 4.81481E-6 L 0 0.03541 " pathEditMode="relative" rAng="0" ptsTypes="AA">
                                      <p:cBhvr>
                                        <p:cTn id="21" dur="700" spd="-100000" fill="hold"/>
                                        <p:tgtEl>
                                          <p:spTgt spid="24"/>
                                        </p:tgtEl>
                                        <p:attrNameLst>
                                          <p:attrName>ppt_x</p:attrName>
                                          <p:attrName>ppt_y</p:attrName>
                                        </p:attrNameLst>
                                      </p:cBhvr>
                                      <p:rCtr x="0" y="1759"/>
                                    </p:animMotion>
                                  </p:childTnLst>
                                </p:cTn>
                              </p:par>
                              <p:par>
                                <p:cTn id="22" presetID="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13" grpId="0"/>
      <p:bldP spid="13" grpId="1"/>
      <p:bldP spid="24" grpId="0" animBg="1"/>
      <p:bldP spid="2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AD8D2-1959-8911-9432-6BC4A0D5F53C}"/>
            </a:ext>
          </a:extLst>
        </p:cNvPr>
        <p:cNvGrpSpPr/>
        <p:nvPr/>
      </p:nvGrpSpPr>
      <p:grpSpPr>
        <a:xfrm>
          <a:off x="0" y="0"/>
          <a:ext cx="0" cy="0"/>
          <a:chOff x="0" y="0"/>
          <a:chExt cx="0" cy="0"/>
        </a:xfrm>
      </p:grpSpPr>
      <p:sp>
        <p:nvSpPr>
          <p:cNvPr id="3" name="Rounded Rectangle 56">
            <a:extLst>
              <a:ext uri="{FF2B5EF4-FFF2-40B4-BE49-F238E27FC236}">
                <a16:creationId xmlns:a16="http://schemas.microsoft.com/office/drawing/2014/main" id="{54D807F5-96BA-F9D4-F9DF-D746D0076DDE}"/>
              </a:ext>
            </a:extLst>
          </p:cNvPr>
          <p:cNvSpPr>
            <a:spLocks/>
          </p:cNvSpPr>
          <p:nvPr/>
        </p:nvSpPr>
        <p:spPr>
          <a:xfrm>
            <a:off x="355227" y="597186"/>
            <a:ext cx="3491944" cy="5663628"/>
          </a:xfrm>
          <a:prstGeom prst="roundRect">
            <a:avLst>
              <a:gd name="adj" fmla="val 4631"/>
            </a:avLst>
          </a:prstGeom>
          <a:solidFill>
            <a:srgbClr val="FFFFFF"/>
          </a:solidFill>
          <a:ln w="9525" cap="flat" cmpd="sng" algn="ctr">
            <a:noFill/>
            <a:prstDash val="solid"/>
            <a:headEnd type="none" w="med" len="med"/>
            <a:tailEnd type="none" w="med" len="med"/>
          </a:ln>
          <a:effectLst>
            <a:outerShdw blurRad="127000" dist="38100" dir="5400000" algn="t" rotWithShape="0">
              <a:srgbClr val="FFFFFF">
                <a:lumMod val="50000"/>
                <a:alpha val="3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Sans Display"/>
              <a:ea typeface="+mn-ea"/>
              <a:cs typeface="Segoe UI" pitchFamily="34" charset="0"/>
            </a:endParaRPr>
          </a:p>
        </p:txBody>
      </p:sp>
      <p:sp>
        <p:nvSpPr>
          <p:cNvPr id="9" name="Rectangle 8">
            <a:extLst>
              <a:ext uri="{FF2B5EF4-FFF2-40B4-BE49-F238E27FC236}">
                <a16:creationId xmlns:a16="http://schemas.microsoft.com/office/drawing/2014/main" id="{AA600015-503D-01D4-DAEE-43CC27EE2634}"/>
              </a:ext>
            </a:extLst>
          </p:cNvPr>
          <p:cNvSpPr/>
          <p:nvPr/>
        </p:nvSpPr>
        <p:spPr bwMode="auto">
          <a:xfrm>
            <a:off x="4062984" y="0"/>
            <a:ext cx="8129016" cy="6858000"/>
          </a:xfrm>
          <a:prstGeom prst="rect">
            <a:avLst/>
          </a:prstGeom>
          <a:solidFill>
            <a:srgbClr val="F2F9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11" name="Title 25">
            <a:extLst>
              <a:ext uri="{FF2B5EF4-FFF2-40B4-BE49-F238E27FC236}">
                <a16:creationId xmlns:a16="http://schemas.microsoft.com/office/drawing/2014/main" id="{2EF833B5-9A83-DCD1-06BC-7BFAA733A70E}"/>
              </a:ext>
            </a:extLst>
          </p:cNvPr>
          <p:cNvSpPr txBox="1">
            <a:spLocks/>
          </p:cNvSpPr>
          <p:nvPr/>
        </p:nvSpPr>
        <p:spPr>
          <a:xfrm>
            <a:off x="585216" y="2364380"/>
            <a:ext cx="2858107" cy="506412"/>
          </a:xfrm>
          <a:prstGeom prst="rect">
            <a:avLst/>
          </a:prstGeom>
          <a:noFill/>
        </p:spPr>
        <p:txBody>
          <a:bodyPr vert="horz" lIns="0" tIns="45720" rIns="91440" bIns="45720" rtlCol="0" anchor="ctr">
            <a:noAutofit/>
          </a:bodyPr>
          <a:lstStyle>
            <a:lvl1pPr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20" normalizeH="0" baseline="0" noProof="0" dirty="0">
                <a:ln>
                  <a:noFill/>
                </a:ln>
                <a:gradFill>
                  <a:gsLst>
                    <a:gs pos="0">
                      <a:srgbClr val="0078D4"/>
                    </a:gs>
                    <a:gs pos="94000">
                      <a:srgbClr val="C73ECC"/>
                    </a:gs>
                  </a:gsLst>
                  <a:lin ang="0" scaled="1"/>
                </a:gradFill>
                <a:effectLst/>
                <a:uLnTx/>
                <a:uFillTx/>
                <a:latin typeface="Segoe Sans Display Semibold" pitchFamily="2" charset="0"/>
                <a:ea typeface="+mj-ea"/>
                <a:cs typeface="Segoe Sans Display Semibold" pitchFamily="2" charset="0"/>
              </a:rPr>
              <a:t>Chat</a:t>
            </a:r>
          </a:p>
        </p:txBody>
      </p:sp>
      <p:sp>
        <p:nvSpPr>
          <p:cNvPr id="2" name="TextBox 1">
            <a:extLst>
              <a:ext uri="{FF2B5EF4-FFF2-40B4-BE49-F238E27FC236}">
                <a16:creationId xmlns:a16="http://schemas.microsoft.com/office/drawing/2014/main" id="{CD145A5C-A7EF-B8D7-02D0-04D207E52548}"/>
              </a:ext>
            </a:extLst>
          </p:cNvPr>
          <p:cNvSpPr txBox="1"/>
          <p:nvPr/>
        </p:nvSpPr>
        <p:spPr>
          <a:xfrm>
            <a:off x="585216" y="3095900"/>
            <a:ext cx="2972372" cy="119160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3A5E"/>
                </a:solidFill>
                <a:effectLst/>
                <a:uLnTx/>
                <a:uFillTx/>
                <a:latin typeface="Segoe UI"/>
                <a:ea typeface="+mn-ea"/>
                <a:cs typeface="Segoe Sans Display"/>
              </a:rPr>
              <a:t>Secure AI chat powered</a:t>
            </a:r>
            <a:br>
              <a:rPr kumimoji="0" lang="en-US" sz="1800" b="0" i="0" u="none" strike="noStrike" kern="1200" cap="none" spc="0" normalizeH="0" baseline="0" noProof="0" dirty="0">
                <a:ln>
                  <a:noFill/>
                </a:ln>
                <a:solidFill>
                  <a:srgbClr val="000000"/>
                </a:solidFill>
                <a:effectLst/>
                <a:uLnTx/>
                <a:uFillTx/>
                <a:latin typeface="Segoe UI"/>
                <a:ea typeface="+mn-ea"/>
                <a:cs typeface="Segoe Sans Display"/>
              </a:rPr>
            </a:br>
            <a:r>
              <a:rPr kumimoji="0" lang="en-US" sz="1800" b="0" i="0" u="none" strike="noStrike" kern="1200" cap="none" spc="0" normalizeH="0" baseline="0" noProof="0" dirty="0">
                <a:ln>
                  <a:noFill/>
                </a:ln>
                <a:solidFill>
                  <a:srgbClr val="243A5E"/>
                </a:solidFill>
                <a:effectLst/>
                <a:uLnTx/>
                <a:uFillTx/>
                <a:latin typeface="Segoe UI"/>
                <a:ea typeface="+mn-ea"/>
                <a:cs typeface="Segoe Sans Display"/>
              </a:rPr>
              <a:t>by the latest models available and grounded</a:t>
            </a:r>
            <a:br>
              <a:rPr kumimoji="0" lang="en-US" sz="1800" b="0" i="0" u="none" strike="noStrike" kern="1200" cap="none" spc="0" normalizeH="0" baseline="0" noProof="0" dirty="0">
                <a:ln>
                  <a:noFill/>
                </a:ln>
                <a:solidFill>
                  <a:srgbClr val="000000"/>
                </a:solidFill>
                <a:effectLst/>
                <a:uLnTx/>
                <a:uFillTx/>
                <a:latin typeface="Segoe UI"/>
                <a:ea typeface="+mn-ea"/>
                <a:cs typeface="Segoe Sans Display"/>
              </a:rPr>
            </a:br>
            <a:r>
              <a:rPr kumimoji="0" lang="en-US" sz="1800" b="0" i="0" u="none" strike="noStrike" kern="1200" cap="none" spc="0" normalizeH="0" baseline="0" noProof="0" dirty="0">
                <a:ln>
                  <a:noFill/>
                </a:ln>
                <a:solidFill>
                  <a:srgbClr val="243A5E"/>
                </a:solidFill>
                <a:effectLst/>
                <a:uLnTx/>
                <a:uFillTx/>
                <a:latin typeface="Segoe UI"/>
                <a:ea typeface="+mn-ea"/>
                <a:cs typeface="Segoe Sans Display"/>
              </a:rPr>
              <a:t>in web and work data.</a:t>
            </a:r>
          </a:p>
        </p:txBody>
      </p:sp>
      <p:pic>
        <p:nvPicPr>
          <p:cNvPr id="6" name="Picture 5">
            <a:extLst>
              <a:ext uri="{FF2B5EF4-FFF2-40B4-BE49-F238E27FC236}">
                <a16:creationId xmlns:a16="http://schemas.microsoft.com/office/drawing/2014/main" id="{5E350949-B4DA-8DF4-79E3-D2701AD715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15612" y="1364637"/>
            <a:ext cx="7223760" cy="4128726"/>
          </a:xfrm>
          <a:prstGeom prst="roundRect">
            <a:avLst>
              <a:gd name="adj" fmla="val 1786"/>
            </a:avLst>
          </a:prstGeom>
          <a:ln w="12700">
            <a:noFill/>
          </a:ln>
          <a:effectLst>
            <a:outerShdw blurRad="254000" dist="38100" dir="2700000" algn="tl" rotWithShape="0">
              <a:prstClr val="black">
                <a:alpha val="20000"/>
              </a:prstClr>
            </a:outerShdw>
          </a:effectLst>
        </p:spPr>
      </p:pic>
    </p:spTree>
    <p:extLst>
      <p:ext uri="{BB962C8B-B14F-4D97-AF65-F5344CB8AC3E}">
        <p14:creationId xmlns:p14="http://schemas.microsoft.com/office/powerpoint/2010/main" val="1633560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64" presetClass="path" presetSubtype="0" accel="50000" decel="50000" fill="hold" nodeType="withEffect">
                                  <p:stCondLst>
                                    <p:cond delay="0"/>
                                  </p:stCondLst>
                                  <p:childTnLst>
                                    <p:animMotion origin="layout" path="M 3.54167E-6 0.13287 L 3.54167E-6 0 " pathEditMode="relative" rAng="0" ptsTypes="AA">
                                      <p:cBhvr>
                                        <p:cTn id="8" dur="500" fill="hold"/>
                                        <p:tgtEl>
                                          <p:spTgt spid="6"/>
                                        </p:tgtEl>
                                        <p:attrNameLst>
                                          <p:attrName>ppt_x</p:attrName>
                                          <p:attrName>ppt_y</p:attrName>
                                        </p:attrNameLst>
                                      </p:cBhvr>
                                      <p:rCtr x="0" y="-6644"/>
                                    </p:animMotion>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64" presetClass="path" presetSubtype="0" accel="50000" decel="50000" fill="hold" grpId="1" nodeType="withEffect">
                                  <p:stCondLst>
                                    <p:cond delay="0"/>
                                  </p:stCondLst>
                                  <p:childTnLst>
                                    <p:animMotion origin="layout" path="M -4.375E-6 0.03704 L -4.375E-6 -1.48148E-6 " pathEditMode="relative" rAng="0" ptsTypes="AA">
                                      <p:cBhvr>
                                        <p:cTn id="12" dur="500" fill="hold"/>
                                        <p:tgtEl>
                                          <p:spTgt spid="11"/>
                                        </p:tgtEl>
                                        <p:attrNameLst>
                                          <p:attrName>ppt_x</p:attrName>
                                          <p:attrName>ppt_y</p:attrName>
                                        </p:attrNameLst>
                                      </p:cBhvr>
                                      <p:rCtr x="0" y="-1852"/>
                                    </p:animMotion>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64" presetClass="path" presetSubtype="0" accel="50000" decel="50000" fill="hold" grpId="1" nodeType="withEffect">
                                  <p:stCondLst>
                                    <p:cond delay="0"/>
                                  </p:stCondLst>
                                  <p:childTnLst>
                                    <p:animMotion origin="layout" path="M -1.875E-6 0.05348 L -1.875E-6 -4.44444E-6 " pathEditMode="relative" rAng="0" ptsTypes="AA">
                                      <p:cBhvr>
                                        <p:cTn id="16" dur="500" fill="hold"/>
                                        <p:tgtEl>
                                          <p:spTgt spid="2"/>
                                        </p:tgtEl>
                                        <p:attrNameLst>
                                          <p:attrName>ppt_x</p:attrName>
                                          <p:attrName>ppt_y</p:attrName>
                                        </p:attrNameLst>
                                      </p:cBhvr>
                                      <p:rCtr x="0"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C3D2C-9FB8-FF00-1338-5C587911C321}"/>
            </a:ext>
          </a:extLst>
        </p:cNvPr>
        <p:cNvGrpSpPr/>
        <p:nvPr/>
      </p:nvGrpSpPr>
      <p:grpSpPr>
        <a:xfrm>
          <a:off x="0" y="0"/>
          <a:ext cx="0" cy="0"/>
          <a:chOff x="0" y="0"/>
          <a:chExt cx="0" cy="0"/>
        </a:xfrm>
      </p:grpSpPr>
      <p:sp>
        <p:nvSpPr>
          <p:cNvPr id="2" name="Rounded Rectangle 56">
            <a:extLst>
              <a:ext uri="{FF2B5EF4-FFF2-40B4-BE49-F238E27FC236}">
                <a16:creationId xmlns:a16="http://schemas.microsoft.com/office/drawing/2014/main" id="{61721353-A84E-2C4F-3F9E-6675C77D4DEE}"/>
              </a:ext>
            </a:extLst>
          </p:cNvPr>
          <p:cNvSpPr>
            <a:spLocks/>
          </p:cNvSpPr>
          <p:nvPr/>
        </p:nvSpPr>
        <p:spPr>
          <a:xfrm>
            <a:off x="355227" y="597186"/>
            <a:ext cx="3491944" cy="5663628"/>
          </a:xfrm>
          <a:prstGeom prst="roundRect">
            <a:avLst>
              <a:gd name="adj" fmla="val 4631"/>
            </a:avLst>
          </a:prstGeom>
          <a:solidFill>
            <a:srgbClr val="FFFFFF"/>
          </a:solidFill>
          <a:ln w="9525" cap="flat" cmpd="sng" algn="ctr">
            <a:noFill/>
            <a:prstDash val="solid"/>
            <a:headEnd type="none" w="med" len="med"/>
            <a:tailEnd type="none" w="med" len="med"/>
          </a:ln>
          <a:effectLst>
            <a:outerShdw blurRad="127000" dist="38100" dir="5400000" algn="t" rotWithShape="0">
              <a:srgbClr val="FFFFFF">
                <a:lumMod val="50000"/>
                <a:alpha val="3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Sans Display"/>
              <a:ea typeface="+mn-ea"/>
              <a:cs typeface="Segoe UI" pitchFamily="34" charset="0"/>
            </a:endParaRPr>
          </a:p>
        </p:txBody>
      </p:sp>
      <p:sp>
        <p:nvSpPr>
          <p:cNvPr id="9" name="Rectangle 8">
            <a:extLst>
              <a:ext uri="{FF2B5EF4-FFF2-40B4-BE49-F238E27FC236}">
                <a16:creationId xmlns:a16="http://schemas.microsoft.com/office/drawing/2014/main" id="{E959F4D7-81F0-DB1F-E618-53BD465AE9D4}"/>
              </a:ext>
            </a:extLst>
          </p:cNvPr>
          <p:cNvSpPr/>
          <p:nvPr/>
        </p:nvSpPr>
        <p:spPr bwMode="auto">
          <a:xfrm>
            <a:off x="4062984" y="0"/>
            <a:ext cx="8129016" cy="6858000"/>
          </a:xfrm>
          <a:prstGeom prst="rect">
            <a:avLst/>
          </a:prstGeom>
          <a:solidFill>
            <a:srgbClr val="F2F9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pic>
        <p:nvPicPr>
          <p:cNvPr id="10" name="Picture 9">
            <a:extLst>
              <a:ext uri="{FF2B5EF4-FFF2-40B4-BE49-F238E27FC236}">
                <a16:creationId xmlns:a16="http://schemas.microsoft.com/office/drawing/2014/main" id="{9AE81CD6-A9DE-408D-48FD-E0185160EC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15612" y="972922"/>
            <a:ext cx="7223760" cy="4912156"/>
          </a:xfrm>
          <a:prstGeom prst="rect">
            <a:avLst/>
          </a:prstGeom>
          <a:effectLst>
            <a:outerShdw blurRad="254000" algn="ctr" rotWithShape="0">
              <a:prstClr val="black">
                <a:alpha val="20000"/>
              </a:prstClr>
            </a:outerShdw>
          </a:effectLst>
        </p:spPr>
      </p:pic>
      <p:sp>
        <p:nvSpPr>
          <p:cNvPr id="7" name="Title 25">
            <a:extLst>
              <a:ext uri="{FF2B5EF4-FFF2-40B4-BE49-F238E27FC236}">
                <a16:creationId xmlns:a16="http://schemas.microsoft.com/office/drawing/2014/main" id="{0009CF7F-7A17-B8F3-67BC-611F5AEF4AFC}"/>
              </a:ext>
            </a:extLst>
          </p:cNvPr>
          <p:cNvSpPr txBox="1">
            <a:spLocks/>
          </p:cNvSpPr>
          <p:nvPr/>
        </p:nvSpPr>
        <p:spPr>
          <a:xfrm>
            <a:off x="585216" y="2368296"/>
            <a:ext cx="3185514" cy="506412"/>
          </a:xfrm>
          <a:prstGeom prst="rect">
            <a:avLst/>
          </a:prstGeom>
          <a:noFill/>
        </p:spPr>
        <p:txBody>
          <a:bodyPr vert="horz" lIns="0" tIns="45720" rIns="91440" bIns="45720" rtlCol="0" anchor="ctr">
            <a:noAutofit/>
          </a:bodyPr>
          <a:lstStyle>
            <a:lvl1pPr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20" normalizeH="0" baseline="0" noProof="0" dirty="0">
                <a:ln>
                  <a:noFill/>
                </a:ln>
                <a:gradFill>
                  <a:gsLst>
                    <a:gs pos="0">
                      <a:srgbClr val="0078D4"/>
                    </a:gs>
                    <a:gs pos="94000">
                      <a:srgbClr val="C73ECC"/>
                    </a:gs>
                  </a:gsLst>
                  <a:lin ang="0" scaled="1"/>
                </a:gradFill>
                <a:effectLst/>
                <a:uLnTx/>
                <a:uFillTx/>
                <a:latin typeface="Segoe Sans Display Semibold" pitchFamily="2" charset="0"/>
                <a:ea typeface="+mj-ea"/>
                <a:cs typeface="Segoe Sans Display Semibold" pitchFamily="2" charset="0"/>
              </a:rPr>
              <a:t>Search</a:t>
            </a:r>
          </a:p>
        </p:txBody>
      </p:sp>
      <p:sp>
        <p:nvSpPr>
          <p:cNvPr id="8" name="TextBox 7">
            <a:extLst>
              <a:ext uri="{FF2B5EF4-FFF2-40B4-BE49-F238E27FC236}">
                <a16:creationId xmlns:a16="http://schemas.microsoft.com/office/drawing/2014/main" id="{5B9CD6E8-FCC0-C52C-EED6-F5791CF41FE9}"/>
              </a:ext>
            </a:extLst>
          </p:cNvPr>
          <p:cNvSpPr txBox="1"/>
          <p:nvPr/>
        </p:nvSpPr>
        <p:spPr>
          <a:xfrm>
            <a:off x="585690" y="3099816"/>
            <a:ext cx="3038517" cy="886909"/>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3A5E"/>
                </a:solidFill>
                <a:effectLst/>
                <a:uLnTx/>
                <a:uFillTx/>
                <a:latin typeface="Segoe UI"/>
                <a:ea typeface="+mn-ea"/>
                <a:cs typeface="Segoe Sans Display"/>
              </a:rPr>
              <a:t>AI-powered search that spans all your work data for fast, accurate results.</a:t>
            </a:r>
          </a:p>
        </p:txBody>
      </p:sp>
    </p:spTree>
    <p:extLst>
      <p:ext uri="{BB962C8B-B14F-4D97-AF65-F5344CB8AC3E}">
        <p14:creationId xmlns:p14="http://schemas.microsoft.com/office/powerpoint/2010/main" val="4291493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4.16667E-6 0.03703 L 4.16667E-6 4.07407E-6 " pathEditMode="relative" rAng="0" ptsTypes="AA">
                                      <p:cBhvr>
                                        <p:cTn id="8" dur="500" fill="hold"/>
                                        <p:tgtEl>
                                          <p:spTgt spid="7"/>
                                        </p:tgtEl>
                                        <p:attrNameLst>
                                          <p:attrName>ppt_x</p:attrName>
                                          <p:attrName>ppt_y</p:attrName>
                                        </p:attrNameLst>
                                      </p:cBhvr>
                                      <p:rCtr x="0" y="-1852"/>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4" presetClass="path" presetSubtype="0" accel="50000" decel="50000" fill="hold" grpId="1" nodeType="withEffect">
                                  <p:stCondLst>
                                    <p:cond delay="0"/>
                                  </p:stCondLst>
                                  <p:childTnLst>
                                    <p:animMotion origin="layout" path="M 3.75E-6 0.05347 L 3.75E-6 3.33333E-6 " pathEditMode="relative" rAng="0" ptsTypes="AA">
                                      <p:cBhvr>
                                        <p:cTn id="12" dur="500" fill="hold"/>
                                        <p:tgtEl>
                                          <p:spTgt spid="8"/>
                                        </p:tgtEl>
                                        <p:attrNameLst>
                                          <p:attrName>ppt_x</p:attrName>
                                          <p:attrName>ppt_y</p:attrName>
                                        </p:attrNameLst>
                                      </p:cBhvr>
                                      <p:rCtr x="0" y="-2685"/>
                                    </p:animMotion>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64" presetClass="path" presetSubtype="0" accel="50000" decel="50000" fill="hold" nodeType="withEffect">
                                  <p:stCondLst>
                                    <p:cond delay="0"/>
                                  </p:stCondLst>
                                  <p:childTnLst>
                                    <p:animMotion origin="layout" path="M 3.54167E-6 0.06782 L 3.54167E-6 0 " pathEditMode="relative" rAng="0" ptsTypes="AA">
                                      <p:cBhvr>
                                        <p:cTn id="16" dur="500" fill="hold"/>
                                        <p:tgtEl>
                                          <p:spTgt spid="10"/>
                                        </p:tgtEl>
                                        <p:attrNameLst>
                                          <p:attrName>ppt_x</p:attrName>
                                          <p:attrName>ppt_y</p:attrName>
                                        </p:attrNameLst>
                                      </p:cBhvr>
                                      <p:rCtr x="0" y="-34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5A899-138D-7801-2B8C-475CF9F747DC}"/>
            </a:ext>
          </a:extLst>
        </p:cNvPr>
        <p:cNvGrpSpPr/>
        <p:nvPr/>
      </p:nvGrpSpPr>
      <p:grpSpPr>
        <a:xfrm>
          <a:off x="0" y="0"/>
          <a:ext cx="0" cy="0"/>
          <a:chOff x="0" y="0"/>
          <a:chExt cx="0" cy="0"/>
        </a:xfrm>
      </p:grpSpPr>
      <p:sp>
        <p:nvSpPr>
          <p:cNvPr id="5" name="Rounded Rectangle 56">
            <a:extLst>
              <a:ext uri="{FF2B5EF4-FFF2-40B4-BE49-F238E27FC236}">
                <a16:creationId xmlns:a16="http://schemas.microsoft.com/office/drawing/2014/main" id="{ACE820BD-4E15-7D9A-3CEA-2EBFE1F48843}"/>
              </a:ext>
            </a:extLst>
          </p:cNvPr>
          <p:cNvSpPr>
            <a:spLocks/>
          </p:cNvSpPr>
          <p:nvPr/>
        </p:nvSpPr>
        <p:spPr>
          <a:xfrm>
            <a:off x="355227" y="597186"/>
            <a:ext cx="3491944" cy="5663628"/>
          </a:xfrm>
          <a:prstGeom prst="roundRect">
            <a:avLst>
              <a:gd name="adj" fmla="val 4631"/>
            </a:avLst>
          </a:prstGeom>
          <a:solidFill>
            <a:srgbClr val="FFFFFF"/>
          </a:solidFill>
          <a:ln w="9525" cap="flat" cmpd="sng" algn="ctr">
            <a:noFill/>
            <a:prstDash val="solid"/>
            <a:headEnd type="none" w="med" len="med"/>
            <a:tailEnd type="none" w="med" len="med"/>
          </a:ln>
          <a:effectLst>
            <a:outerShdw blurRad="127000" dist="38100" dir="5400000" algn="t" rotWithShape="0">
              <a:srgbClr val="FFFFFF">
                <a:lumMod val="50000"/>
                <a:alpha val="3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Sans Display"/>
              <a:ea typeface="+mn-ea"/>
              <a:cs typeface="Segoe UI" pitchFamily="34" charset="0"/>
            </a:endParaRPr>
          </a:p>
        </p:txBody>
      </p:sp>
      <p:sp>
        <p:nvSpPr>
          <p:cNvPr id="9" name="Rectangle 8">
            <a:extLst>
              <a:ext uri="{FF2B5EF4-FFF2-40B4-BE49-F238E27FC236}">
                <a16:creationId xmlns:a16="http://schemas.microsoft.com/office/drawing/2014/main" id="{198E83D7-4A82-7273-E8A7-F7AE85E96611}"/>
              </a:ext>
            </a:extLst>
          </p:cNvPr>
          <p:cNvSpPr/>
          <p:nvPr/>
        </p:nvSpPr>
        <p:spPr bwMode="auto">
          <a:xfrm>
            <a:off x="4062984" y="0"/>
            <a:ext cx="8129016" cy="6858000"/>
          </a:xfrm>
          <a:prstGeom prst="rect">
            <a:avLst/>
          </a:prstGeom>
          <a:solidFill>
            <a:srgbClr val="F2F9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2" name="Title 25">
            <a:extLst>
              <a:ext uri="{FF2B5EF4-FFF2-40B4-BE49-F238E27FC236}">
                <a16:creationId xmlns:a16="http://schemas.microsoft.com/office/drawing/2014/main" id="{1E18C02A-BAA5-2D74-CB16-4666F6FC421F}"/>
              </a:ext>
            </a:extLst>
          </p:cNvPr>
          <p:cNvSpPr txBox="1">
            <a:spLocks/>
          </p:cNvSpPr>
          <p:nvPr/>
        </p:nvSpPr>
        <p:spPr>
          <a:xfrm>
            <a:off x="585216" y="2368296"/>
            <a:ext cx="3319506" cy="506412"/>
          </a:xfrm>
          <a:prstGeom prst="rect">
            <a:avLst/>
          </a:prstGeom>
          <a:noFill/>
        </p:spPr>
        <p:txBody>
          <a:bodyPr vert="horz" lIns="0" tIns="45720" rIns="91440" bIns="45720" rtlCol="0" anchor="ctr">
            <a:noAutofit/>
          </a:bodyPr>
          <a:lstStyle>
            <a:lvl1pPr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20" normalizeH="0" baseline="0" noProof="0" dirty="0">
                <a:ln>
                  <a:noFill/>
                </a:ln>
                <a:gradFill>
                  <a:gsLst>
                    <a:gs pos="0">
                      <a:srgbClr val="0078D4"/>
                    </a:gs>
                    <a:gs pos="94000">
                      <a:srgbClr val="C73ECC"/>
                    </a:gs>
                  </a:gsLst>
                  <a:lin ang="0" scaled="1"/>
                </a:gradFill>
                <a:effectLst/>
                <a:uLnTx/>
                <a:uFillTx/>
                <a:latin typeface="Segoe Sans Display Semibold" pitchFamily="2" charset="0"/>
                <a:ea typeface="+mj-ea"/>
                <a:cs typeface="Segoe Sans Display Semibold" pitchFamily="2" charset="0"/>
              </a:rPr>
              <a:t>Notebooks</a:t>
            </a:r>
          </a:p>
        </p:txBody>
      </p:sp>
      <p:sp>
        <p:nvSpPr>
          <p:cNvPr id="3" name="TextBox 2">
            <a:extLst>
              <a:ext uri="{FF2B5EF4-FFF2-40B4-BE49-F238E27FC236}">
                <a16:creationId xmlns:a16="http://schemas.microsoft.com/office/drawing/2014/main" id="{A199D91B-6C3F-8D2C-B593-6C538C3736D4}"/>
              </a:ext>
            </a:extLst>
          </p:cNvPr>
          <p:cNvSpPr txBox="1"/>
          <p:nvPr/>
        </p:nvSpPr>
        <p:spPr>
          <a:xfrm>
            <a:off x="585216" y="3099816"/>
            <a:ext cx="2917743" cy="2108334"/>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3A5E"/>
                </a:solidFill>
                <a:effectLst/>
                <a:uLnTx/>
                <a:uFillTx/>
                <a:latin typeface="Segoe UI"/>
                <a:ea typeface="+mn-ea"/>
                <a:cs typeface="Segoe Sans Display"/>
              </a:rPr>
              <a:t>Centralize project-related content of various types. Copilot is grounded in that content to provide targeted AI assistance and creates engaging summaries with audio overviews.</a:t>
            </a:r>
            <a:endParaRPr kumimoji="0" lang="en-US" sz="1800" b="0" i="0" u="none" strike="noStrike" kern="1200" cap="none" spc="0" normalizeH="0" baseline="0" noProof="0" dirty="0">
              <a:ln>
                <a:noFill/>
              </a:ln>
              <a:solidFill>
                <a:srgbClr val="243A5E"/>
              </a:solidFill>
              <a:effectLst/>
              <a:uLnTx/>
              <a:uFillTx/>
              <a:latin typeface="Segoe Sans Display" pitchFamily="2" charset="0"/>
              <a:ea typeface="+mn-ea"/>
              <a:cs typeface="Segoe Sans Display" pitchFamily="2" charset="0"/>
            </a:endParaRPr>
          </a:p>
        </p:txBody>
      </p:sp>
      <p:pic>
        <p:nvPicPr>
          <p:cNvPr id="4" name="Picture 3">
            <a:extLst>
              <a:ext uri="{FF2B5EF4-FFF2-40B4-BE49-F238E27FC236}">
                <a16:creationId xmlns:a16="http://schemas.microsoft.com/office/drawing/2014/main" id="{4F0690A8-1013-7F70-5ED0-907CE3728A12}"/>
              </a:ext>
            </a:extLst>
          </p:cNvPr>
          <p:cNvPicPr>
            <a:picLocks noChangeAspect="1"/>
          </p:cNvPicPr>
          <p:nvPr/>
        </p:nvPicPr>
        <p:blipFill>
          <a:blip r:embed="rId3">
            <a:extLst>
              <a:ext uri="{28A0092B-C50C-407E-A947-70E740481C1C}">
                <a14:useLocalDpi xmlns:a14="http://schemas.microsoft.com/office/drawing/2010/main" val="0"/>
              </a:ext>
            </a:extLst>
          </a:blip>
          <a:srcRect l="792" r="792"/>
          <a:stretch/>
        </p:blipFill>
        <p:spPr>
          <a:xfrm>
            <a:off x="4515612" y="1364638"/>
            <a:ext cx="7223760" cy="4128725"/>
          </a:xfrm>
          <a:prstGeom prst="roundRect">
            <a:avLst>
              <a:gd name="adj" fmla="val 1786"/>
            </a:avLst>
          </a:prstGeom>
          <a:ln w="12700">
            <a:noFill/>
          </a:ln>
          <a:effectLst>
            <a:outerShdw blurRad="254000" dist="38100" dir="2700000" algn="tl" rotWithShape="0">
              <a:prstClr val="black">
                <a:alpha val="20000"/>
              </a:prstClr>
            </a:outerShdw>
          </a:effectLst>
        </p:spPr>
      </p:pic>
    </p:spTree>
    <p:extLst>
      <p:ext uri="{BB962C8B-B14F-4D97-AF65-F5344CB8AC3E}">
        <p14:creationId xmlns:p14="http://schemas.microsoft.com/office/powerpoint/2010/main" val="3696505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4.58333E-6 0.03703 L -4.58333E-6 4.07407E-6 " pathEditMode="relative" rAng="0" ptsTypes="AA">
                                      <p:cBhvr>
                                        <p:cTn id="8" dur="500" fill="hold"/>
                                        <p:tgtEl>
                                          <p:spTgt spid="2"/>
                                        </p:tgtEl>
                                        <p:attrNameLst>
                                          <p:attrName>ppt_x</p:attrName>
                                          <p:attrName>ppt_y</p:attrName>
                                        </p:attrNameLst>
                                      </p:cBhvr>
                                      <p:rCtr x="0" y="-1852"/>
                                    </p:animMotion>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64" presetClass="path" presetSubtype="0" accel="50000" decel="50000" fill="hold" grpId="1" nodeType="withEffect">
                                  <p:stCondLst>
                                    <p:cond delay="0"/>
                                  </p:stCondLst>
                                  <p:childTnLst>
                                    <p:animMotion origin="layout" path="M 1.66667E-6 0.05347 L 1.66667E-6 1.11111E-6 " pathEditMode="relative" rAng="0" ptsTypes="AA">
                                      <p:cBhvr>
                                        <p:cTn id="12" dur="500" fill="hold"/>
                                        <p:tgtEl>
                                          <p:spTgt spid="3"/>
                                        </p:tgtEl>
                                        <p:attrNameLst>
                                          <p:attrName>ppt_x</p:attrName>
                                          <p:attrName>ppt_y</p:attrName>
                                        </p:attrNameLst>
                                      </p:cBhvr>
                                      <p:rCtr x="0" y="-2685"/>
                                    </p:animMotion>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64" presetClass="path" presetSubtype="0" accel="50000" decel="50000" fill="hold" nodeType="withEffect">
                                  <p:stCondLst>
                                    <p:cond delay="0"/>
                                  </p:stCondLst>
                                  <p:childTnLst>
                                    <p:animMotion origin="layout" path="M 3.54167E-6 0.13287 L 3.54167E-6 0 " pathEditMode="relative" rAng="0" ptsTypes="AA">
                                      <p:cBhvr>
                                        <p:cTn id="16" dur="500" fill="hold"/>
                                        <p:tgtEl>
                                          <p:spTgt spid="4"/>
                                        </p:tgtEl>
                                        <p:attrNameLst>
                                          <p:attrName>ppt_x</p:attrName>
                                          <p:attrName>ppt_y</p:attrName>
                                        </p:attrNameLst>
                                      </p:cBhvr>
                                      <p:rCtr x="0" y="-6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001DF-5B21-4611-570B-F67145CF2C46}"/>
            </a:ext>
          </a:extLst>
        </p:cNvPr>
        <p:cNvGrpSpPr/>
        <p:nvPr/>
      </p:nvGrpSpPr>
      <p:grpSpPr>
        <a:xfrm>
          <a:off x="0" y="0"/>
          <a:ext cx="0" cy="0"/>
          <a:chOff x="0" y="0"/>
          <a:chExt cx="0" cy="0"/>
        </a:xfrm>
      </p:grpSpPr>
      <p:sp>
        <p:nvSpPr>
          <p:cNvPr id="4" name="Rounded Rectangle 56">
            <a:extLst>
              <a:ext uri="{FF2B5EF4-FFF2-40B4-BE49-F238E27FC236}">
                <a16:creationId xmlns:a16="http://schemas.microsoft.com/office/drawing/2014/main" id="{06731646-F4AA-970E-8450-AB3343B0699B}"/>
              </a:ext>
            </a:extLst>
          </p:cNvPr>
          <p:cNvSpPr>
            <a:spLocks/>
          </p:cNvSpPr>
          <p:nvPr/>
        </p:nvSpPr>
        <p:spPr>
          <a:xfrm>
            <a:off x="355227" y="597186"/>
            <a:ext cx="3491944" cy="5663628"/>
          </a:xfrm>
          <a:prstGeom prst="roundRect">
            <a:avLst>
              <a:gd name="adj" fmla="val 4631"/>
            </a:avLst>
          </a:prstGeom>
          <a:solidFill>
            <a:srgbClr val="FFFFFF"/>
          </a:solidFill>
          <a:ln w="9525" cap="flat" cmpd="sng" algn="ctr">
            <a:noFill/>
            <a:prstDash val="solid"/>
            <a:headEnd type="none" w="med" len="med"/>
            <a:tailEnd type="none" w="med" len="med"/>
          </a:ln>
          <a:effectLst>
            <a:outerShdw blurRad="127000" dist="38100" dir="5400000" algn="t" rotWithShape="0">
              <a:srgbClr val="FFFFFF">
                <a:lumMod val="50000"/>
                <a:alpha val="3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Sans Display"/>
              <a:ea typeface="+mn-ea"/>
              <a:cs typeface="Segoe UI" pitchFamily="34" charset="0"/>
            </a:endParaRPr>
          </a:p>
        </p:txBody>
      </p:sp>
      <p:sp>
        <p:nvSpPr>
          <p:cNvPr id="9" name="Rectangle 8">
            <a:extLst>
              <a:ext uri="{FF2B5EF4-FFF2-40B4-BE49-F238E27FC236}">
                <a16:creationId xmlns:a16="http://schemas.microsoft.com/office/drawing/2014/main" id="{7F979FBB-10E6-FCAB-BBDC-98BB4AE9571B}"/>
              </a:ext>
            </a:extLst>
          </p:cNvPr>
          <p:cNvSpPr/>
          <p:nvPr/>
        </p:nvSpPr>
        <p:spPr bwMode="auto">
          <a:xfrm>
            <a:off x="4062984" y="0"/>
            <a:ext cx="8129016" cy="6858000"/>
          </a:xfrm>
          <a:prstGeom prst="rect">
            <a:avLst/>
          </a:prstGeom>
          <a:solidFill>
            <a:srgbClr val="F2F9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2" name="Title 25">
            <a:extLst>
              <a:ext uri="{FF2B5EF4-FFF2-40B4-BE49-F238E27FC236}">
                <a16:creationId xmlns:a16="http://schemas.microsoft.com/office/drawing/2014/main" id="{8670543E-BE2D-AA90-3219-AD57BA206831}"/>
              </a:ext>
            </a:extLst>
          </p:cNvPr>
          <p:cNvSpPr txBox="1">
            <a:spLocks/>
          </p:cNvSpPr>
          <p:nvPr/>
        </p:nvSpPr>
        <p:spPr>
          <a:xfrm>
            <a:off x="585216" y="2368296"/>
            <a:ext cx="3033195" cy="506412"/>
          </a:xfrm>
          <a:prstGeom prst="rect">
            <a:avLst/>
          </a:prstGeom>
          <a:noFill/>
        </p:spPr>
        <p:txBody>
          <a:bodyPr vert="horz" lIns="0" tIns="45720" rIns="91440" bIns="45720" rtlCol="0" anchor="ctr">
            <a:noAutofit/>
          </a:bodyPr>
          <a:lstStyle>
            <a:lvl1pPr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20" normalizeH="0" baseline="0" noProof="0" dirty="0">
                <a:ln>
                  <a:noFill/>
                </a:ln>
                <a:gradFill>
                  <a:gsLst>
                    <a:gs pos="0">
                      <a:srgbClr val="0078D4"/>
                    </a:gs>
                    <a:gs pos="94000">
                      <a:srgbClr val="C73ECC"/>
                    </a:gs>
                  </a:gsLst>
                  <a:lin ang="0" scaled="1"/>
                </a:gradFill>
                <a:effectLst/>
                <a:uLnTx/>
                <a:uFillTx/>
                <a:latin typeface="Segoe Sans Display Semibold" pitchFamily="2" charset="0"/>
                <a:ea typeface="+mj-ea"/>
                <a:cs typeface="Segoe Sans Display Semibold" pitchFamily="2" charset="0"/>
              </a:rPr>
              <a:t>Create</a:t>
            </a:r>
          </a:p>
        </p:txBody>
      </p:sp>
      <p:sp>
        <p:nvSpPr>
          <p:cNvPr id="3" name="TextBox 2">
            <a:extLst>
              <a:ext uri="{FF2B5EF4-FFF2-40B4-BE49-F238E27FC236}">
                <a16:creationId xmlns:a16="http://schemas.microsoft.com/office/drawing/2014/main" id="{D8CA6994-6881-A288-6CDE-B05B9B05330E}"/>
              </a:ext>
            </a:extLst>
          </p:cNvPr>
          <p:cNvSpPr txBox="1"/>
          <p:nvPr/>
        </p:nvSpPr>
        <p:spPr>
          <a:xfrm>
            <a:off x="585216" y="3099816"/>
            <a:ext cx="3033195" cy="1194879"/>
          </a:xfrm>
          <a:prstGeom prst="rect">
            <a:avLst/>
          </a:prstGeom>
          <a:noFill/>
        </p:spPr>
        <p:txBody>
          <a:bodyPr wrap="square" lIns="0" tIns="0" rIns="0" bIns="0" rtlCol="0">
            <a:spAutoFit/>
          </a:bodyPr>
          <a:lstStyle>
            <a:defPPr>
              <a:defRPr lang="en-US"/>
            </a:defPPr>
            <a:lvl1pPr>
              <a:lnSpc>
                <a:spcPct val="110000"/>
              </a:lnSpc>
              <a:defRPr>
                <a:solidFill>
                  <a:srgbClr val="243A5E"/>
                </a:solidFill>
                <a:cs typeface="Segoe Sans Display"/>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3A5E"/>
                </a:solidFill>
                <a:effectLst/>
                <a:uLnTx/>
                <a:uFillTx/>
                <a:latin typeface="Segoe UI"/>
                <a:ea typeface="+mn-ea"/>
                <a:cs typeface="Segoe Sans Display"/>
              </a:rPr>
              <a:t>AI-generated images, posters, banners, videos, and more that are aligned to your organization’s brand identity.</a:t>
            </a:r>
          </a:p>
        </p:txBody>
      </p:sp>
      <p:pic>
        <p:nvPicPr>
          <p:cNvPr id="7" name="Picture 6">
            <a:extLst>
              <a:ext uri="{FF2B5EF4-FFF2-40B4-BE49-F238E27FC236}">
                <a16:creationId xmlns:a16="http://schemas.microsoft.com/office/drawing/2014/main" id="{532AC949-F2C5-3529-3660-DA392EE01B5F}"/>
              </a:ext>
            </a:extLst>
          </p:cNvPr>
          <p:cNvPicPr>
            <a:picLocks noChangeAspect="1"/>
          </p:cNvPicPr>
          <p:nvPr/>
        </p:nvPicPr>
        <p:blipFill>
          <a:blip r:embed="rId3">
            <a:extLst>
              <a:ext uri="{28A0092B-C50C-407E-A947-70E740481C1C}">
                <a14:useLocalDpi xmlns:a14="http://schemas.microsoft.com/office/drawing/2010/main" val="0"/>
              </a:ext>
            </a:extLst>
          </a:blip>
          <a:srcRect l="869" r="869"/>
          <a:stretch/>
        </p:blipFill>
        <p:spPr>
          <a:xfrm>
            <a:off x="4515612" y="1364638"/>
            <a:ext cx="7223760" cy="4128725"/>
          </a:xfrm>
          <a:prstGeom prst="roundRect">
            <a:avLst>
              <a:gd name="adj" fmla="val 1786"/>
            </a:avLst>
          </a:prstGeom>
          <a:ln w="12700">
            <a:noFill/>
          </a:ln>
          <a:effectLst>
            <a:outerShdw blurRad="254000" dist="38100" dir="2700000" algn="tl" rotWithShape="0">
              <a:prstClr val="black">
                <a:alpha val="20000"/>
              </a:prstClr>
            </a:outerShdw>
          </a:effectLst>
        </p:spPr>
      </p:pic>
    </p:spTree>
    <p:extLst>
      <p:ext uri="{BB962C8B-B14F-4D97-AF65-F5344CB8AC3E}">
        <p14:creationId xmlns:p14="http://schemas.microsoft.com/office/powerpoint/2010/main" val="1735058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4.16667E-6 0.03703 L 4.16667E-6 4.07407E-6 " pathEditMode="relative" rAng="0" ptsTypes="AA">
                                      <p:cBhvr>
                                        <p:cTn id="8" dur="500" fill="hold"/>
                                        <p:tgtEl>
                                          <p:spTgt spid="2"/>
                                        </p:tgtEl>
                                        <p:attrNameLst>
                                          <p:attrName>ppt_x</p:attrName>
                                          <p:attrName>ppt_y</p:attrName>
                                        </p:attrNameLst>
                                      </p:cBhvr>
                                      <p:rCtr x="0" y="-1852"/>
                                    </p:animMotion>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64" presetClass="path" presetSubtype="0" accel="50000" decel="50000" fill="hold" grpId="1" nodeType="withEffect">
                                  <p:stCondLst>
                                    <p:cond delay="0"/>
                                  </p:stCondLst>
                                  <p:childTnLst>
                                    <p:animMotion origin="layout" path="M 4.16667E-6 0.05347 L 4.16667E-6 1.11111E-6 " pathEditMode="relative" rAng="0" ptsTypes="AA">
                                      <p:cBhvr>
                                        <p:cTn id="12" dur="500" fill="hold"/>
                                        <p:tgtEl>
                                          <p:spTgt spid="3"/>
                                        </p:tgtEl>
                                        <p:attrNameLst>
                                          <p:attrName>ppt_x</p:attrName>
                                          <p:attrName>ppt_y</p:attrName>
                                        </p:attrNameLst>
                                      </p:cBhvr>
                                      <p:rCtr x="0" y="-2685"/>
                                    </p:animMotion>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64" presetClass="path" presetSubtype="0" accel="50000" decel="50000" fill="hold" nodeType="withEffect">
                                  <p:stCondLst>
                                    <p:cond delay="0"/>
                                  </p:stCondLst>
                                  <p:childTnLst>
                                    <p:animMotion origin="layout" path="M 3.54167E-6 0.13287 L 3.54167E-6 0 " pathEditMode="relative" rAng="0" ptsTypes="AA">
                                      <p:cBhvr>
                                        <p:cTn id="16" dur="500" fill="hold"/>
                                        <p:tgtEl>
                                          <p:spTgt spid="7"/>
                                        </p:tgtEl>
                                        <p:attrNameLst>
                                          <p:attrName>ppt_x</p:attrName>
                                          <p:attrName>ppt_y</p:attrName>
                                        </p:attrNameLst>
                                      </p:cBhvr>
                                      <p:rCtr x="0" y="-6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B2195-4113-9143-1BA0-F489C8A90BA2}"/>
            </a:ext>
          </a:extLst>
        </p:cNvPr>
        <p:cNvGrpSpPr/>
        <p:nvPr/>
      </p:nvGrpSpPr>
      <p:grpSpPr>
        <a:xfrm>
          <a:off x="0" y="0"/>
          <a:ext cx="0" cy="0"/>
          <a:chOff x="0" y="0"/>
          <a:chExt cx="0" cy="0"/>
        </a:xfrm>
      </p:grpSpPr>
      <p:sp>
        <p:nvSpPr>
          <p:cNvPr id="3" name="Rounded Rectangle 56">
            <a:extLst>
              <a:ext uri="{FF2B5EF4-FFF2-40B4-BE49-F238E27FC236}">
                <a16:creationId xmlns:a16="http://schemas.microsoft.com/office/drawing/2014/main" id="{F37AC046-3117-F437-8734-FD6536AB5411}"/>
              </a:ext>
            </a:extLst>
          </p:cNvPr>
          <p:cNvSpPr>
            <a:spLocks/>
          </p:cNvSpPr>
          <p:nvPr/>
        </p:nvSpPr>
        <p:spPr>
          <a:xfrm>
            <a:off x="355227" y="597186"/>
            <a:ext cx="3491944" cy="5663628"/>
          </a:xfrm>
          <a:prstGeom prst="roundRect">
            <a:avLst>
              <a:gd name="adj" fmla="val 4631"/>
            </a:avLst>
          </a:prstGeom>
          <a:solidFill>
            <a:srgbClr val="FFFFFF"/>
          </a:solidFill>
          <a:ln w="9525" cap="flat" cmpd="sng" algn="ctr">
            <a:noFill/>
            <a:prstDash val="solid"/>
            <a:headEnd type="none" w="med" len="med"/>
            <a:tailEnd type="none" w="med" len="med"/>
          </a:ln>
          <a:effectLst>
            <a:outerShdw blurRad="127000" dist="38100" dir="5400000" algn="t" rotWithShape="0">
              <a:srgbClr val="FFFFFF">
                <a:lumMod val="50000"/>
                <a:alpha val="3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Sans Display"/>
              <a:ea typeface="+mn-ea"/>
              <a:cs typeface="Segoe UI" pitchFamily="34" charset="0"/>
            </a:endParaRPr>
          </a:p>
        </p:txBody>
      </p:sp>
      <p:sp>
        <p:nvSpPr>
          <p:cNvPr id="9" name="Rectangle 8">
            <a:extLst>
              <a:ext uri="{FF2B5EF4-FFF2-40B4-BE49-F238E27FC236}">
                <a16:creationId xmlns:a16="http://schemas.microsoft.com/office/drawing/2014/main" id="{7841DCEF-ADE9-BF55-6D29-01E6E449E743}"/>
              </a:ext>
            </a:extLst>
          </p:cNvPr>
          <p:cNvSpPr/>
          <p:nvPr/>
        </p:nvSpPr>
        <p:spPr bwMode="auto">
          <a:xfrm>
            <a:off x="4062984" y="0"/>
            <a:ext cx="8129016" cy="6858000"/>
          </a:xfrm>
          <a:prstGeom prst="rect">
            <a:avLst/>
          </a:prstGeom>
          <a:solidFill>
            <a:srgbClr val="F2F9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7" name="Title 25">
            <a:extLst>
              <a:ext uri="{FF2B5EF4-FFF2-40B4-BE49-F238E27FC236}">
                <a16:creationId xmlns:a16="http://schemas.microsoft.com/office/drawing/2014/main" id="{36F6CF6B-3DCA-FD52-7727-CC8A60D9B36C}"/>
              </a:ext>
            </a:extLst>
          </p:cNvPr>
          <p:cNvSpPr txBox="1">
            <a:spLocks/>
          </p:cNvSpPr>
          <p:nvPr/>
        </p:nvSpPr>
        <p:spPr>
          <a:xfrm>
            <a:off x="585216" y="2368296"/>
            <a:ext cx="3121719" cy="646331"/>
          </a:xfrm>
          <a:prstGeom prst="rect">
            <a:avLst/>
          </a:prstGeom>
          <a:noFill/>
        </p:spPr>
        <p:txBody>
          <a:bodyPr vert="horz" lIns="0" tIns="45720" rIns="91440" bIns="45720" rtlCol="0" anchor="ctr">
            <a:spAutoFit/>
          </a:bodyPr>
          <a:lstStyle>
            <a:lvl1pPr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20" normalizeH="0" baseline="0" noProof="0" dirty="0">
                <a:ln>
                  <a:noFill/>
                </a:ln>
                <a:gradFill>
                  <a:gsLst>
                    <a:gs pos="0">
                      <a:srgbClr val="0078D4"/>
                    </a:gs>
                    <a:gs pos="94000">
                      <a:srgbClr val="C73ECC"/>
                    </a:gs>
                  </a:gsLst>
                  <a:lin ang="0" scaled="1"/>
                </a:gradFill>
                <a:effectLst/>
                <a:uLnTx/>
                <a:uFillTx/>
                <a:latin typeface="Segoe Sans Display Semibold" pitchFamily="2" charset="0"/>
                <a:ea typeface="+mj-ea"/>
                <a:cs typeface="Segoe Sans Display Semibold" pitchFamily="2" charset="0"/>
              </a:rPr>
              <a:t>Agents</a:t>
            </a:r>
          </a:p>
        </p:txBody>
      </p:sp>
      <p:sp>
        <p:nvSpPr>
          <p:cNvPr id="8" name="TextBox 7">
            <a:extLst>
              <a:ext uri="{FF2B5EF4-FFF2-40B4-BE49-F238E27FC236}">
                <a16:creationId xmlns:a16="http://schemas.microsoft.com/office/drawing/2014/main" id="{D4AEB714-D562-7F6C-5804-156FDE602161}"/>
              </a:ext>
            </a:extLst>
          </p:cNvPr>
          <p:cNvSpPr txBox="1"/>
          <p:nvPr/>
        </p:nvSpPr>
        <p:spPr>
          <a:xfrm>
            <a:off x="585216" y="3099816"/>
            <a:ext cx="3121719" cy="1194879"/>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3A5E"/>
                </a:solidFill>
                <a:effectLst/>
                <a:uLnTx/>
                <a:uFillTx/>
                <a:latin typeface="Segoe UI"/>
                <a:ea typeface="+mn-ea"/>
                <a:cs typeface="Segoe Sans Display"/>
              </a:rPr>
              <a:t>A broad ecosystem of pre-built agents available in the Agent Store and tools to build your own agents in Copilot Studio.</a:t>
            </a:r>
          </a:p>
        </p:txBody>
      </p:sp>
      <p:pic>
        <p:nvPicPr>
          <p:cNvPr id="10" name="Picture Placeholder 10" descr="A screenshot of a computer&#10;&#10;AI-generated content may be incorrect.">
            <a:extLst>
              <a:ext uri="{FF2B5EF4-FFF2-40B4-BE49-F238E27FC236}">
                <a16:creationId xmlns:a16="http://schemas.microsoft.com/office/drawing/2014/main" id="{8A99D567-FAB2-43AE-44F8-AC4149BA1A88}"/>
              </a:ext>
            </a:extLst>
          </p:cNvPr>
          <p:cNvPicPr>
            <a:picLocks noChangeAspect="1"/>
          </p:cNvPicPr>
          <p:nvPr/>
        </p:nvPicPr>
        <p:blipFill>
          <a:blip r:embed="rId3">
            <a:extLst>
              <a:ext uri="{28A0092B-C50C-407E-A947-70E740481C1C}">
                <a14:useLocalDpi xmlns:a14="http://schemas.microsoft.com/office/drawing/2010/main" val="0"/>
              </a:ext>
            </a:extLst>
          </a:blip>
          <a:srcRect l="9349" t="6309" r="8566" b="10904"/>
          <a:stretch>
            <a:fillRect/>
          </a:stretch>
        </p:blipFill>
        <p:spPr>
          <a:xfrm>
            <a:off x="1570894" y="-3482858"/>
            <a:ext cx="3299866" cy="1872539"/>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pic>
        <p:nvPicPr>
          <p:cNvPr id="11" name="Picture 10" descr="A screenshot of a computer&#10;&#10;AI-generated content may be incorrect.">
            <a:extLst>
              <a:ext uri="{FF2B5EF4-FFF2-40B4-BE49-F238E27FC236}">
                <a16:creationId xmlns:a16="http://schemas.microsoft.com/office/drawing/2014/main" id="{82664B03-58FB-D802-9B54-B793924A44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983" y="-3418471"/>
            <a:ext cx="3319899" cy="1867443"/>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pic>
        <p:nvPicPr>
          <p:cNvPr id="2" name="Picture 1" descr="A screenshot of a computer&#10;&#10;AI-generated content may be incorrect.">
            <a:extLst>
              <a:ext uri="{FF2B5EF4-FFF2-40B4-BE49-F238E27FC236}">
                <a16:creationId xmlns:a16="http://schemas.microsoft.com/office/drawing/2014/main" id="{A3660C29-BBBD-7841-36F2-B1CB2D57D5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6882" y="-3641594"/>
            <a:ext cx="4729533" cy="2813633"/>
          </a:xfrm>
          <a:prstGeom prst="rect">
            <a:avLst/>
          </a:prstGeom>
        </p:spPr>
      </p:pic>
      <p:pic>
        <p:nvPicPr>
          <p:cNvPr id="5" name="Picture 4">
            <a:extLst>
              <a:ext uri="{FF2B5EF4-FFF2-40B4-BE49-F238E27FC236}">
                <a16:creationId xmlns:a16="http://schemas.microsoft.com/office/drawing/2014/main" id="{2F3B43A5-B726-A134-4705-0E50F68AC569}"/>
              </a:ext>
            </a:extLst>
          </p:cNvPr>
          <p:cNvPicPr>
            <a:picLocks noChangeAspect="1"/>
          </p:cNvPicPr>
          <p:nvPr/>
        </p:nvPicPr>
        <p:blipFill>
          <a:blip r:embed="rId6">
            <a:extLst>
              <a:ext uri="{28A0092B-C50C-407E-A947-70E740481C1C}">
                <a14:useLocalDpi xmlns:a14="http://schemas.microsoft.com/office/drawing/2010/main" val="0"/>
              </a:ext>
            </a:extLst>
          </a:blip>
          <a:srcRect l="682" r="682"/>
          <a:stretch/>
        </p:blipFill>
        <p:spPr>
          <a:xfrm>
            <a:off x="4515612" y="1364638"/>
            <a:ext cx="7223760" cy="4128725"/>
          </a:xfrm>
          <a:prstGeom prst="roundRect">
            <a:avLst>
              <a:gd name="adj" fmla="val 1786"/>
            </a:avLst>
          </a:prstGeom>
          <a:ln w="12700">
            <a:noFill/>
          </a:ln>
          <a:effectLst>
            <a:outerShdw blurRad="254000" dist="38100" dir="2700000" algn="tl" rotWithShape="0">
              <a:prstClr val="black">
                <a:alpha val="20000"/>
              </a:prstClr>
            </a:outerShdw>
          </a:effectLst>
        </p:spPr>
      </p:pic>
    </p:spTree>
    <p:extLst>
      <p:ext uri="{BB962C8B-B14F-4D97-AF65-F5344CB8AC3E}">
        <p14:creationId xmlns:p14="http://schemas.microsoft.com/office/powerpoint/2010/main" val="2546646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1.66667E-6 0.03704 L -1.66667E-6 -1.11111E-6 " pathEditMode="relative" rAng="0" ptsTypes="AA">
                                      <p:cBhvr>
                                        <p:cTn id="8" dur="500" fill="hold"/>
                                        <p:tgtEl>
                                          <p:spTgt spid="7"/>
                                        </p:tgtEl>
                                        <p:attrNameLst>
                                          <p:attrName>ppt_x</p:attrName>
                                          <p:attrName>ppt_y</p:attrName>
                                        </p:attrNameLst>
                                      </p:cBhvr>
                                      <p:rCtr x="0" y="-1852"/>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4" presetClass="path" presetSubtype="0" accel="50000" decel="50000" fill="hold" grpId="1" nodeType="withEffect">
                                  <p:stCondLst>
                                    <p:cond delay="0"/>
                                  </p:stCondLst>
                                  <p:childTnLst>
                                    <p:animMotion origin="layout" path="M -1.66667E-6 0.05347 L -1.66667E-6 3.33333E-6 " pathEditMode="relative" rAng="0" ptsTypes="AA">
                                      <p:cBhvr>
                                        <p:cTn id="12" dur="500" fill="hold"/>
                                        <p:tgtEl>
                                          <p:spTgt spid="8"/>
                                        </p:tgtEl>
                                        <p:attrNameLst>
                                          <p:attrName>ppt_x</p:attrName>
                                          <p:attrName>ppt_y</p:attrName>
                                        </p:attrNameLst>
                                      </p:cBhvr>
                                      <p:rCtr x="0" y="-2685"/>
                                    </p:animMotion>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4" presetClass="path" presetSubtype="0" accel="50000" decel="50000" fill="hold" nodeType="withEffect">
                                  <p:stCondLst>
                                    <p:cond delay="0"/>
                                  </p:stCondLst>
                                  <p:childTnLst>
                                    <p:animMotion origin="layout" path="M 3.54167E-6 0.13287 L 3.54167E-6 0 " pathEditMode="relative" rAng="0" ptsTypes="AA">
                                      <p:cBhvr>
                                        <p:cTn id="16" dur="500" fill="hold"/>
                                        <p:tgtEl>
                                          <p:spTgt spid="5"/>
                                        </p:tgtEl>
                                        <p:attrNameLst>
                                          <p:attrName>ppt_x</p:attrName>
                                          <p:attrName>ppt_y</p:attrName>
                                        </p:attrNameLst>
                                      </p:cBhvr>
                                      <p:rCtr x="0" y="-6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2C861-2E82-3F15-34FE-1BCC92E1F322}"/>
            </a:ext>
          </a:extLst>
        </p:cNvPr>
        <p:cNvGrpSpPr/>
        <p:nvPr/>
      </p:nvGrpSpPr>
      <p:grpSpPr>
        <a:xfrm>
          <a:off x="0" y="0"/>
          <a:ext cx="0" cy="0"/>
          <a:chOff x="0" y="0"/>
          <a:chExt cx="0" cy="0"/>
        </a:xfrm>
      </p:grpSpPr>
      <p:sp>
        <p:nvSpPr>
          <p:cNvPr id="10" name="Rounded Rectangle 1">
            <a:extLst>
              <a:ext uri="{FF2B5EF4-FFF2-40B4-BE49-F238E27FC236}">
                <a16:creationId xmlns:a16="http://schemas.microsoft.com/office/drawing/2014/main" id="{AC76C66E-5D8F-B379-B508-602B57306247}"/>
              </a:ext>
            </a:extLst>
          </p:cNvPr>
          <p:cNvSpPr/>
          <p:nvPr/>
        </p:nvSpPr>
        <p:spPr bwMode="auto">
          <a:xfrm>
            <a:off x="6348770" y="767461"/>
            <a:ext cx="4770554" cy="5597216"/>
          </a:xfrm>
          <a:prstGeom prst="roundRect">
            <a:avLst>
              <a:gd name="adj" fmla="val 3485"/>
            </a:avLst>
          </a:prstGeom>
          <a:solidFill>
            <a:srgbClr val="FFFFFF"/>
          </a:solidFill>
          <a:ln w="9525" cap="flat" cmpd="sng" algn="ctr">
            <a:noFill/>
            <a:prstDash val="solid"/>
            <a:headEnd type="none" w="med" len="med"/>
            <a:tailEnd type="none" w="med" len="med"/>
          </a:ln>
          <a:effectLst>
            <a:outerShdw blurRad="127000" dist="38100" dir="5400000" algn="t" rotWithShape="0">
              <a:srgbClr val="FFFFFF">
                <a:lumMod val="50000"/>
                <a:alpha val="3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Sans Display"/>
              <a:ea typeface="+mn-ea"/>
              <a:cs typeface="Segoe UI" pitchFamily="34" charset="0"/>
            </a:endParaRPr>
          </a:p>
        </p:txBody>
      </p:sp>
      <p:sp>
        <p:nvSpPr>
          <p:cNvPr id="6" name="Rounded Rectangle 1">
            <a:extLst>
              <a:ext uri="{FF2B5EF4-FFF2-40B4-BE49-F238E27FC236}">
                <a16:creationId xmlns:a16="http://schemas.microsoft.com/office/drawing/2014/main" id="{3AD4AD8E-62E2-726F-153E-3313D4544E8F}"/>
              </a:ext>
            </a:extLst>
          </p:cNvPr>
          <p:cNvSpPr/>
          <p:nvPr/>
        </p:nvSpPr>
        <p:spPr bwMode="auto">
          <a:xfrm>
            <a:off x="1072679" y="767461"/>
            <a:ext cx="4770554" cy="5597216"/>
          </a:xfrm>
          <a:prstGeom prst="roundRect">
            <a:avLst>
              <a:gd name="adj" fmla="val 3485"/>
            </a:avLst>
          </a:prstGeom>
          <a:solidFill>
            <a:srgbClr val="FFFFFF"/>
          </a:solidFill>
          <a:ln w="9525" cap="flat" cmpd="sng" algn="ctr">
            <a:noFill/>
            <a:prstDash val="solid"/>
            <a:headEnd type="none" w="med" len="med"/>
            <a:tailEnd type="none" w="med" len="med"/>
          </a:ln>
          <a:effectLst>
            <a:outerShdw blurRad="127000" dist="38100" dir="5400000" algn="t" rotWithShape="0">
              <a:srgbClr val="FFFFFF">
                <a:lumMod val="50000"/>
                <a:alpha val="3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Sans Display"/>
              <a:ea typeface="+mn-ea"/>
              <a:cs typeface="Segoe UI" pitchFamily="34" charset="0"/>
            </a:endParaRPr>
          </a:p>
        </p:txBody>
      </p:sp>
      <p:sp>
        <p:nvSpPr>
          <p:cNvPr id="8" name="TextBox 7">
            <a:extLst>
              <a:ext uri="{FF2B5EF4-FFF2-40B4-BE49-F238E27FC236}">
                <a16:creationId xmlns:a16="http://schemas.microsoft.com/office/drawing/2014/main" id="{ADA5DEC9-9A14-649D-B4F8-125BBEA5E50D}"/>
              </a:ext>
            </a:extLst>
          </p:cNvPr>
          <p:cNvSpPr txBox="1">
            <a:spLocks/>
          </p:cNvSpPr>
          <p:nvPr/>
        </p:nvSpPr>
        <p:spPr>
          <a:xfrm>
            <a:off x="1384303" y="4157000"/>
            <a:ext cx="4147306" cy="1499578"/>
          </a:xfrm>
          <a:prstGeom prst="rect">
            <a:avLst/>
          </a:prstGeom>
          <a:noFill/>
        </p:spPr>
        <p:txBody>
          <a:bodyPr wrap="square" lIns="0" tIns="0" rIns="0" bIns="0" rtlCol="0" anchor="t">
            <a:spAutoFit/>
          </a:bodyPr>
          <a:lstStyle/>
          <a:p>
            <a:pPr marL="0" marR="0" lvl="0" indent="0" algn="ctr" defTabSz="914367" rtl="0" eaLnBrk="1" fontAlgn="base" latinLnBrk="0" hangingPunct="1">
              <a:lnSpc>
                <a:spcPct val="11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Tackles complex, multi-step </a:t>
            </a:r>
            <a:br>
              <a:rPr kumimoji="0" lang="en-US" sz="1800" b="0" i="0" u="none" strike="noStrike" kern="1200" cap="none" spc="0" normalizeH="0" baseline="0" noProof="0" dirty="0">
                <a:ln>
                  <a:noFill/>
                </a:ln>
                <a:solidFill>
                  <a:srgbClr val="000000"/>
                </a:solidFill>
                <a:effectLst/>
                <a:uLnTx/>
                <a:uFillTx/>
                <a:latin typeface="Segoe UI"/>
                <a:ea typeface="+mn-ea"/>
                <a:cs typeface="+mn-cs"/>
              </a:rPr>
            </a:br>
            <a:r>
              <a:rPr kumimoji="0" lang="en-US" sz="1800" b="0" i="0" u="none" strike="noStrike" kern="1200" cap="none" spc="0" normalizeH="0" baseline="0" noProof="0" dirty="0">
                <a:ln>
                  <a:noFill/>
                </a:ln>
                <a:solidFill>
                  <a:srgbClr val="000000"/>
                </a:solidFill>
                <a:effectLst/>
                <a:uLnTx/>
                <a:uFillTx/>
                <a:latin typeface="Segoe UI"/>
                <a:ea typeface="+mn-ea"/>
                <a:cs typeface="+mn-cs"/>
              </a:rPr>
              <a:t>research with accuracy using </a:t>
            </a:r>
            <a:br>
              <a:rPr kumimoji="0" lang="en-US" sz="1800" b="0" i="0" u="none" strike="noStrike" kern="1200" cap="none" spc="0" normalizeH="0" baseline="0" noProof="0" dirty="0">
                <a:ln>
                  <a:noFill/>
                </a:ln>
                <a:solidFill>
                  <a:srgbClr val="000000"/>
                </a:solidFill>
                <a:effectLst/>
                <a:uLnTx/>
                <a:uFillTx/>
                <a:latin typeface="Segoe UI"/>
                <a:ea typeface="+mn-ea"/>
                <a:cs typeface="+mn-cs"/>
              </a:rPr>
            </a:br>
            <a:r>
              <a:rPr kumimoji="0" lang="en-US" sz="1800" b="0" i="0" u="none" strike="noStrike" kern="1200" cap="none" spc="0" normalizeH="0" baseline="0" noProof="0" dirty="0">
                <a:ln>
                  <a:noFill/>
                </a:ln>
                <a:solidFill>
                  <a:srgbClr val="000000"/>
                </a:solidFill>
                <a:effectLst/>
                <a:uLnTx/>
                <a:uFillTx/>
                <a:latin typeface="Segoe UI"/>
                <a:ea typeface="+mn-ea"/>
                <a:cs typeface="+mn-cs"/>
              </a:rPr>
              <a:t>OpenAI’s deep research model and Microsoft 365 Copilot’s advanced orchestration and search</a:t>
            </a:r>
            <a:r>
              <a:rPr kumimoji="0" lang="en-US" sz="1750" b="0" i="0" u="none" strike="noStrike" kern="1200" cap="none" spc="0" normalizeH="0" baseline="0" noProof="0" dirty="0">
                <a:ln>
                  <a:noFill/>
                </a:ln>
                <a:solidFill>
                  <a:srgbClr val="243A5E"/>
                </a:solidFill>
                <a:effectLst/>
                <a:uLnTx/>
                <a:uFillTx/>
                <a:latin typeface="Segoe UI"/>
                <a:ea typeface="+mn-ea"/>
                <a:cs typeface="+mn-cs"/>
              </a:rPr>
              <a:t>. </a:t>
            </a:r>
          </a:p>
        </p:txBody>
      </p:sp>
      <p:sp>
        <p:nvSpPr>
          <p:cNvPr id="9" name="Title 25">
            <a:extLst>
              <a:ext uri="{FF2B5EF4-FFF2-40B4-BE49-F238E27FC236}">
                <a16:creationId xmlns:a16="http://schemas.microsoft.com/office/drawing/2014/main" id="{150BD75A-BEB3-CD31-C9A5-FC1FB49E0D7F}"/>
              </a:ext>
            </a:extLst>
          </p:cNvPr>
          <p:cNvSpPr txBox="1">
            <a:spLocks noGrp="1"/>
          </p:cNvSpPr>
          <p:nvPr>
            <p:ph type="title" idx="4294967295"/>
          </p:nvPr>
        </p:nvSpPr>
        <p:spPr>
          <a:xfrm>
            <a:off x="1505331" y="3565525"/>
            <a:ext cx="3905250" cy="592138"/>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20" normalizeH="0" baseline="0" noProof="0" dirty="0">
                <a:ln>
                  <a:noFill/>
                </a:ln>
                <a:gradFill>
                  <a:gsLst>
                    <a:gs pos="0">
                      <a:srgbClr val="0078D4"/>
                    </a:gs>
                    <a:gs pos="94000">
                      <a:srgbClr val="C73ECC"/>
                    </a:gs>
                  </a:gsLst>
                  <a:lin ang="0" scaled="1"/>
                </a:gradFill>
                <a:effectLst/>
                <a:uLnTx/>
                <a:uFillTx/>
                <a:latin typeface="Segoe Sans Display Semibold" pitchFamily="2" charset="0"/>
                <a:ea typeface="+mj-ea"/>
                <a:cs typeface="Segoe Sans Display Semibold" pitchFamily="2" charset="0"/>
              </a:rPr>
              <a:t>Researcher agent</a:t>
            </a:r>
          </a:p>
        </p:txBody>
      </p:sp>
      <p:pic>
        <p:nvPicPr>
          <p:cNvPr id="7" name="Picture 6">
            <a:extLst>
              <a:ext uri="{FF2B5EF4-FFF2-40B4-BE49-F238E27FC236}">
                <a16:creationId xmlns:a16="http://schemas.microsoft.com/office/drawing/2014/main" id="{0AC85031-1A49-6624-325B-ACBB25CA40F3}"/>
              </a:ext>
            </a:extLst>
          </p:cNvPr>
          <p:cNvPicPr>
            <a:picLocks noChangeAspect="1"/>
          </p:cNvPicPr>
          <p:nvPr/>
        </p:nvPicPr>
        <p:blipFill>
          <a:blip r:embed="rId3">
            <a:extLst>
              <a:ext uri="{28A0092B-C50C-407E-A947-70E740481C1C}">
                <a14:useLocalDpi xmlns:a14="http://schemas.microsoft.com/office/drawing/2010/main" val="0"/>
              </a:ext>
            </a:extLst>
          </a:blip>
          <a:srcRect l="869" r="869"/>
          <a:stretch/>
        </p:blipFill>
        <p:spPr>
          <a:xfrm>
            <a:off x="1632058" y="1147987"/>
            <a:ext cx="3651795" cy="2087176"/>
          </a:xfrm>
          <a:prstGeom prst="roundRect">
            <a:avLst>
              <a:gd name="adj" fmla="val 6380"/>
            </a:avLst>
          </a:prstGeom>
          <a:ln w="12700">
            <a:noFill/>
          </a:ln>
          <a:effectLst>
            <a:outerShdw blurRad="254000" dist="38100" dir="2700000" algn="tl" rotWithShape="0">
              <a:prstClr val="black">
                <a:alpha val="20000"/>
              </a:prstClr>
            </a:outerShdw>
          </a:effectLst>
        </p:spPr>
      </p:pic>
      <p:sp>
        <p:nvSpPr>
          <p:cNvPr id="2" name="TextBox 1">
            <a:extLst>
              <a:ext uri="{FF2B5EF4-FFF2-40B4-BE49-F238E27FC236}">
                <a16:creationId xmlns:a16="http://schemas.microsoft.com/office/drawing/2014/main" id="{CB2764DC-C0EF-CDAD-EA86-646CC122D56C}"/>
              </a:ext>
            </a:extLst>
          </p:cNvPr>
          <p:cNvSpPr txBox="1">
            <a:spLocks/>
          </p:cNvSpPr>
          <p:nvPr/>
        </p:nvSpPr>
        <p:spPr>
          <a:xfrm>
            <a:off x="6660394" y="4157001"/>
            <a:ext cx="4147306" cy="1499578"/>
          </a:xfrm>
          <a:prstGeom prst="rect">
            <a:avLst/>
          </a:prstGeom>
          <a:noFill/>
        </p:spPr>
        <p:txBody>
          <a:bodyPr wrap="square" lIns="0" tIns="0" rIns="0" bIns="0" rtlCol="0">
            <a:spAutoFit/>
          </a:bodyPr>
          <a:lstStyle/>
          <a:p>
            <a:pPr marL="0" marR="0" lvl="0" indent="0" algn="ctr" defTabSz="914367" rtl="0" eaLnBrk="1" fontAlgn="base" latinLnBrk="0" hangingPunct="1">
              <a:lnSpc>
                <a:spcPct val="110000"/>
              </a:lnSpc>
              <a:spcBef>
                <a:spcPct val="0"/>
              </a:spcBef>
              <a:spcAft>
                <a:spcPct val="0"/>
              </a:spcAft>
              <a:buClr>
                <a:srgbClr val="000000"/>
              </a:buClr>
              <a:buSzTx/>
              <a:buFontTx/>
              <a:buNone/>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Advanced reasoning agent that uses iterative chain-of-thought reasoning for advanced data analysis – turning raw data to insights in minutes with the power of OpenAI’s o3-mini model.</a:t>
            </a:r>
            <a:endParaRPr kumimoji="0" lang="en-US" sz="1765" b="0" i="0" u="none" strike="noStrike" kern="1200" cap="none" spc="0" normalizeH="0" baseline="0" noProof="0" dirty="0">
              <a:ln>
                <a:noFill/>
              </a:ln>
              <a:solidFill>
                <a:srgbClr val="243A5E"/>
              </a:solidFill>
              <a:effectLst/>
              <a:uLnTx/>
              <a:uFillTx/>
              <a:latin typeface="Segoe UI"/>
              <a:ea typeface="+mn-ea"/>
              <a:cs typeface="+mn-cs"/>
            </a:endParaRPr>
          </a:p>
        </p:txBody>
      </p:sp>
      <p:sp>
        <p:nvSpPr>
          <p:cNvPr id="3" name="Title 25">
            <a:extLst>
              <a:ext uri="{FF2B5EF4-FFF2-40B4-BE49-F238E27FC236}">
                <a16:creationId xmlns:a16="http://schemas.microsoft.com/office/drawing/2014/main" id="{EF55E7FD-B457-9AFE-05C0-649D8297378C}"/>
              </a:ext>
            </a:extLst>
          </p:cNvPr>
          <p:cNvSpPr txBox="1">
            <a:spLocks/>
          </p:cNvSpPr>
          <p:nvPr/>
        </p:nvSpPr>
        <p:spPr>
          <a:xfrm>
            <a:off x="6781802" y="3566069"/>
            <a:ext cx="3904490" cy="590931"/>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20" normalizeH="0" baseline="0" noProof="0" dirty="0">
                <a:ln>
                  <a:noFill/>
                </a:ln>
                <a:gradFill>
                  <a:gsLst>
                    <a:gs pos="0">
                      <a:srgbClr val="0078D4"/>
                    </a:gs>
                    <a:gs pos="94000">
                      <a:srgbClr val="C73ECC"/>
                    </a:gs>
                  </a:gsLst>
                  <a:lin ang="0" scaled="1"/>
                </a:gradFill>
                <a:effectLst/>
                <a:uLnTx/>
                <a:uFillTx/>
                <a:latin typeface="Segoe Sans Display Semibold" pitchFamily="2" charset="0"/>
                <a:ea typeface="+mj-ea"/>
                <a:cs typeface="Segoe Sans Display Semibold" pitchFamily="2" charset="0"/>
              </a:rPr>
              <a:t>Analyst agent</a:t>
            </a:r>
          </a:p>
        </p:txBody>
      </p:sp>
      <p:pic>
        <p:nvPicPr>
          <p:cNvPr id="4" name="Picture 3">
            <a:extLst>
              <a:ext uri="{FF2B5EF4-FFF2-40B4-BE49-F238E27FC236}">
                <a16:creationId xmlns:a16="http://schemas.microsoft.com/office/drawing/2014/main" id="{CC276E47-EBFD-0739-7244-D8D85126D457}"/>
              </a:ext>
            </a:extLst>
          </p:cNvPr>
          <p:cNvPicPr>
            <a:picLocks noChangeAspect="1"/>
          </p:cNvPicPr>
          <p:nvPr/>
        </p:nvPicPr>
        <p:blipFill>
          <a:blip r:embed="rId4">
            <a:extLst>
              <a:ext uri="{28A0092B-C50C-407E-A947-70E740481C1C}">
                <a14:useLocalDpi xmlns:a14="http://schemas.microsoft.com/office/drawing/2010/main" val="0"/>
              </a:ext>
            </a:extLst>
          </a:blip>
          <a:srcRect l="869" r="869"/>
          <a:stretch/>
        </p:blipFill>
        <p:spPr>
          <a:xfrm>
            <a:off x="6908149" y="1147987"/>
            <a:ext cx="3651795" cy="2087176"/>
          </a:xfrm>
          <a:prstGeom prst="roundRect">
            <a:avLst>
              <a:gd name="adj" fmla="val 6380"/>
            </a:avLst>
          </a:prstGeom>
          <a:ln w="12700">
            <a:noFill/>
          </a:ln>
          <a:effectLst>
            <a:outerShdw blurRad="254000" dist="38100" dir="2700000" algn="tl" rotWithShape="0">
              <a:prstClr val="black">
                <a:alpha val="20000"/>
              </a:prstClr>
            </a:outerShdw>
          </a:effectLst>
        </p:spPr>
      </p:pic>
    </p:spTree>
    <p:extLst>
      <p:ext uri="{BB962C8B-B14F-4D97-AF65-F5344CB8AC3E}">
        <p14:creationId xmlns:p14="http://schemas.microsoft.com/office/powerpoint/2010/main" val="1333366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childTnLst>
                                </p:cTn>
                              </p:par>
                              <p:par>
                                <p:cTn id="10" presetID="64" presetClass="path" presetSubtype="0" accel="50000" decel="50000" fill="hold" grpId="1" nodeType="withEffect">
                                  <p:stCondLst>
                                    <p:cond delay="250"/>
                                  </p:stCondLst>
                                  <p:childTnLst>
                                    <p:animMotion origin="layout" path="M 5E-6 0.05347 L 5E-6 -2.59259E-6 " pathEditMode="relative" rAng="0" ptsTypes="AA">
                                      <p:cBhvr>
                                        <p:cTn id="11" dur="500" fill="hold"/>
                                        <p:tgtEl>
                                          <p:spTgt spid="8"/>
                                        </p:tgtEl>
                                        <p:attrNameLst>
                                          <p:attrName>ppt_x</p:attrName>
                                          <p:attrName>ppt_y</p:attrName>
                                        </p:attrNameLst>
                                      </p:cBhvr>
                                      <p:rCtr x="0" y="-2685"/>
                                    </p:animMotion>
                                  </p:childTnLst>
                                </p:cTn>
                              </p:par>
                              <p:par>
                                <p:cTn id="12" presetID="10" presetClass="entr" presetSubtype="0" fill="hold" grpId="0" nodeType="withEffect">
                                  <p:stCondLst>
                                    <p:cond delay="25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64" presetClass="path" presetSubtype="0" accel="50000" decel="50000" fill="hold" grpId="1" nodeType="withEffect">
                                  <p:stCondLst>
                                    <p:cond delay="250"/>
                                  </p:stCondLst>
                                  <p:childTnLst>
                                    <p:animMotion origin="layout" path="M -3.75E-6 0.03704 L -3.75E-6 -2.96296E-6 " pathEditMode="relative" rAng="0" ptsTypes="AA">
                                      <p:cBhvr>
                                        <p:cTn id="16" dur="500" fill="hold"/>
                                        <p:tgtEl>
                                          <p:spTgt spid="9"/>
                                        </p:tgtEl>
                                        <p:attrNameLst>
                                          <p:attrName>ppt_x</p:attrName>
                                          <p:attrName>ppt_y</p:attrName>
                                        </p:attrNameLst>
                                      </p:cBhvr>
                                      <p:rCtr x="0" y="-1852"/>
                                    </p:animMotion>
                                  </p:childTnLst>
                                </p:cTn>
                              </p:par>
                              <p:par>
                                <p:cTn id="17" presetID="1" presetClass="entr" presetSubtype="0" fill="hold" nodeType="withEffect">
                                  <p:stCondLst>
                                    <p:cond delay="250"/>
                                  </p:stCondLst>
                                  <p:childTnLst>
                                    <p:set>
                                      <p:cBhvr>
                                        <p:cTn id="18" dur="1" fill="hold">
                                          <p:stCondLst>
                                            <p:cond delay="0"/>
                                          </p:stCondLst>
                                        </p:cTn>
                                        <p:tgtEl>
                                          <p:spTgt spid="7"/>
                                        </p:tgtEl>
                                        <p:attrNameLst>
                                          <p:attrName>style.visibility</p:attrName>
                                        </p:attrNameLst>
                                      </p:cBhvr>
                                      <p:to>
                                        <p:strVal val="visible"/>
                                      </p:to>
                                    </p:set>
                                  </p:childTnLst>
                                </p:cTn>
                              </p:par>
                              <p:par>
                                <p:cTn id="19" presetID="64" presetClass="path" presetSubtype="0" accel="50000" decel="50000" fill="hold" nodeType="withEffect">
                                  <p:stCondLst>
                                    <p:cond delay="250"/>
                                  </p:stCondLst>
                                  <p:childTnLst>
                                    <p:animMotion origin="layout" path="M -3.75E-6 0.05834 L -3.75E-6 -4.44444E-6 " pathEditMode="relative" rAng="0" ptsTypes="AA">
                                      <p:cBhvr>
                                        <p:cTn id="20" dur="500" fill="hold"/>
                                        <p:tgtEl>
                                          <p:spTgt spid="7"/>
                                        </p:tgtEl>
                                        <p:attrNameLst>
                                          <p:attrName>ppt_x</p:attrName>
                                          <p:attrName>ppt_y</p:attrName>
                                        </p:attrNameLst>
                                      </p:cBhvr>
                                      <p:rCtr x="0" y="-2917"/>
                                    </p:animMotion>
                                  </p:childTnLst>
                                </p:cTn>
                              </p:par>
                              <p:par>
                                <p:cTn id="21" presetID="1" presetClass="entr" presetSubtype="0" fill="hold" grpId="0" nodeType="withEffect">
                                  <p:stCondLst>
                                    <p:cond delay="1000"/>
                                  </p:stCondLst>
                                  <p:childTnLst>
                                    <p:set>
                                      <p:cBhvr>
                                        <p:cTn id="22" dur="1" fill="hold">
                                          <p:stCondLst>
                                            <p:cond delay="0"/>
                                          </p:stCondLst>
                                        </p:cTn>
                                        <p:tgtEl>
                                          <p:spTgt spid="2"/>
                                        </p:tgtEl>
                                        <p:attrNameLst>
                                          <p:attrName>style.visibility</p:attrName>
                                        </p:attrNameLst>
                                      </p:cBhvr>
                                      <p:to>
                                        <p:strVal val="visible"/>
                                      </p:to>
                                    </p:set>
                                  </p:childTnLst>
                                </p:cTn>
                              </p:par>
                              <p:par>
                                <p:cTn id="23" presetID="64" presetClass="path" presetSubtype="0" accel="50000" decel="50000" fill="hold" grpId="1" nodeType="withEffect">
                                  <p:stCondLst>
                                    <p:cond delay="1000"/>
                                  </p:stCondLst>
                                  <p:childTnLst>
                                    <p:animMotion origin="layout" path="M 4.79167E-6 0.05347 L 4.79167E-6 2.22222E-6 " pathEditMode="relative" rAng="0" ptsTypes="AA">
                                      <p:cBhvr>
                                        <p:cTn id="24" dur="500" fill="hold"/>
                                        <p:tgtEl>
                                          <p:spTgt spid="2"/>
                                        </p:tgtEl>
                                        <p:attrNameLst>
                                          <p:attrName>ppt_x</p:attrName>
                                          <p:attrName>ppt_y</p:attrName>
                                        </p:attrNameLst>
                                      </p:cBhvr>
                                      <p:rCtr x="0" y="-2685"/>
                                    </p:animMotion>
                                  </p:childTnLst>
                                </p:cTn>
                              </p:par>
                              <p:par>
                                <p:cTn id="25" presetID="1" presetClass="entr" presetSubtype="0" fill="hold" nodeType="withEffect">
                                  <p:stCondLst>
                                    <p:cond delay="1000"/>
                                  </p:stCondLst>
                                  <p:childTnLst>
                                    <p:set>
                                      <p:cBhvr>
                                        <p:cTn id="26" dur="1" fill="hold">
                                          <p:stCondLst>
                                            <p:cond delay="0"/>
                                          </p:stCondLst>
                                        </p:cTn>
                                        <p:tgtEl>
                                          <p:spTgt spid="4"/>
                                        </p:tgtEl>
                                        <p:attrNameLst>
                                          <p:attrName>style.visibility</p:attrName>
                                        </p:attrNameLst>
                                      </p:cBhvr>
                                      <p:to>
                                        <p:strVal val="visible"/>
                                      </p:to>
                                    </p:set>
                                  </p:childTnLst>
                                </p:cTn>
                              </p:par>
                              <p:par>
                                <p:cTn id="27" presetID="64" presetClass="path" presetSubtype="0" accel="50000" decel="50000" fill="hold" nodeType="withEffect">
                                  <p:stCondLst>
                                    <p:cond delay="1000"/>
                                  </p:stCondLst>
                                  <p:childTnLst>
                                    <p:animMotion origin="layout" path="M 3.75E-6 0.0625 L 3.75E-6 -4.44444E-6 " pathEditMode="relative" rAng="0" ptsTypes="AA">
                                      <p:cBhvr>
                                        <p:cTn id="28" dur="500" fill="hold"/>
                                        <p:tgtEl>
                                          <p:spTgt spid="4"/>
                                        </p:tgtEl>
                                        <p:attrNameLst>
                                          <p:attrName>ppt_x</p:attrName>
                                          <p:attrName>ppt_y</p:attrName>
                                        </p:attrNameLst>
                                      </p:cBhvr>
                                      <p:rCtr x="0" y="-3125"/>
                                    </p:animMotion>
                                  </p:childTnLst>
                                </p:cTn>
                              </p:par>
                              <p:par>
                                <p:cTn id="29" presetID="10" presetClass="entr" presetSubtype="0" fill="hold" grpId="0" nodeType="withEffect">
                                  <p:stCondLst>
                                    <p:cond delay="7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64" presetClass="path" presetSubtype="0" accel="50000" decel="50000" fill="hold" grpId="1" nodeType="withEffect">
                                  <p:stCondLst>
                                    <p:cond delay="1000"/>
                                  </p:stCondLst>
                                  <p:childTnLst>
                                    <p:animMotion origin="layout" path="M 1.25E-6 0.03704 L 1.25E-6 -7.40741E-7 " pathEditMode="relative" rAng="0" ptsTypes="AA">
                                      <p:cBhvr>
                                        <p:cTn id="36" dur="500" fill="hold"/>
                                        <p:tgtEl>
                                          <p:spTgt spid="3"/>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8" grpId="0"/>
      <p:bldP spid="8" grpId="1"/>
      <p:bldP spid="9" grpId="0"/>
      <p:bldP spid="9" grpId="1"/>
      <p:bldP spid="2" grpId="0"/>
      <p:bldP spid="2" grpId="1"/>
      <p:bldP spid="3" grpId="0"/>
      <p:bldP spid="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98AAE-1302-072D-A740-5BC33294075C}"/>
            </a:ext>
          </a:extLst>
        </p:cNvPr>
        <p:cNvGrpSpPr/>
        <p:nvPr/>
      </p:nvGrpSpPr>
      <p:grpSpPr>
        <a:xfrm>
          <a:off x="0" y="0"/>
          <a:ext cx="0" cy="0"/>
          <a:chOff x="0" y="0"/>
          <a:chExt cx="0" cy="0"/>
        </a:xfrm>
      </p:grpSpPr>
      <p:sp>
        <p:nvSpPr>
          <p:cNvPr id="4" name="Rectangle: Top Corners Rounded 22">
            <a:extLst>
              <a:ext uri="{FF2B5EF4-FFF2-40B4-BE49-F238E27FC236}">
                <a16:creationId xmlns:a16="http://schemas.microsoft.com/office/drawing/2014/main" id="{7CC7E3F9-8925-D2AD-429F-0DD7487A990F}"/>
              </a:ext>
              <a:ext uri="{C183D7F6-B498-43B3-948B-1728B52AA6E4}">
                <adec:decorative xmlns:adec="http://schemas.microsoft.com/office/drawing/2017/decorative" val="1"/>
              </a:ext>
            </a:extLst>
          </p:cNvPr>
          <p:cNvSpPr>
            <a:spLocks/>
          </p:cNvSpPr>
          <p:nvPr/>
        </p:nvSpPr>
        <p:spPr bwMode="auto">
          <a:xfrm rot="10800000">
            <a:off x="586899" y="4035966"/>
            <a:ext cx="11008836" cy="2364833"/>
          </a:xfrm>
          <a:prstGeom prst="round2SameRect">
            <a:avLst>
              <a:gd name="adj1" fmla="val 4552"/>
              <a:gd name="adj2" fmla="val 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6" name="Rounded Rectangle 64">
            <a:extLst>
              <a:ext uri="{FF2B5EF4-FFF2-40B4-BE49-F238E27FC236}">
                <a16:creationId xmlns:a16="http://schemas.microsoft.com/office/drawing/2014/main" id="{F7083BCB-74DA-17DA-EE6F-D85F36F4713A}"/>
              </a:ext>
              <a:ext uri="{C183D7F6-B498-43B3-948B-1728B52AA6E4}">
                <adec:decorative xmlns:adec="http://schemas.microsoft.com/office/drawing/2017/decorative" val="1"/>
              </a:ext>
            </a:extLst>
          </p:cNvPr>
          <p:cNvSpPr>
            <a:spLocks/>
          </p:cNvSpPr>
          <p:nvPr/>
        </p:nvSpPr>
        <p:spPr bwMode="auto">
          <a:xfrm>
            <a:off x="587851" y="1318499"/>
            <a:ext cx="11017250" cy="5082301"/>
          </a:xfrm>
          <a:prstGeom prst="roundRect">
            <a:avLst>
              <a:gd name="adj" fmla="val 2401"/>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Segoe UI Variable Small Semibol" pitchFamily="2" charset="0"/>
              <a:ea typeface="+mn-ea"/>
              <a:cs typeface="+mn-cs"/>
            </a:endParaRPr>
          </a:p>
        </p:txBody>
      </p:sp>
      <p:sp>
        <p:nvSpPr>
          <p:cNvPr id="3" name="Title 9">
            <a:extLst>
              <a:ext uri="{FF2B5EF4-FFF2-40B4-BE49-F238E27FC236}">
                <a16:creationId xmlns:a16="http://schemas.microsoft.com/office/drawing/2014/main" id="{820A2A13-9B39-02E1-7140-E3ABB123C1C5}"/>
              </a:ext>
            </a:extLst>
          </p:cNvPr>
          <p:cNvSpPr txBox="1">
            <a:spLocks noGrp="1"/>
          </p:cNvSpPr>
          <p:nvPr>
            <p:ph type="title" idx="4294967295"/>
          </p:nvPr>
        </p:nvSpPr>
        <p:spPr>
          <a:xfrm>
            <a:off x="587375" y="457200"/>
            <a:ext cx="11017250" cy="5540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50" normalizeH="0" baseline="0" noProof="0" dirty="0">
                <a:ln w="3175">
                  <a:noFill/>
                </a:ln>
                <a:solidFill>
                  <a:schemeClr val="tx1"/>
                </a:solidFill>
                <a:effectLst/>
                <a:uLnTx/>
                <a:uFillTx/>
                <a:latin typeface="Segoe Sans Display Semibold"/>
                <a:ea typeface="+mn-ea"/>
                <a:cs typeface="Segoe Sans Display Semibold"/>
              </a:rPr>
              <a:t>Copilot Studio</a:t>
            </a:r>
            <a:endParaRPr kumimoji="0" lang="en-US" sz="3600" b="1" i="0" u="none" strike="noStrike" kern="1200" cap="none" spc="-50" normalizeH="0" baseline="0" noProof="0" dirty="0">
              <a:ln w="3175">
                <a:noFill/>
              </a:ln>
              <a:solidFill>
                <a:schemeClr val="tx1"/>
              </a:solidFill>
              <a:effectLst/>
              <a:uLnTx/>
              <a:uFillTx/>
              <a:latin typeface="Segoe Sans Display Semibold" pitchFamily="2" charset="0"/>
              <a:ea typeface="+mn-ea"/>
              <a:cs typeface="Segoe Sans Display Semibold" pitchFamily="2" charset="0"/>
            </a:endParaRPr>
          </a:p>
        </p:txBody>
      </p:sp>
      <p:sp>
        <p:nvSpPr>
          <p:cNvPr id="8" name="TextBox 7">
            <a:extLst>
              <a:ext uri="{FF2B5EF4-FFF2-40B4-BE49-F238E27FC236}">
                <a16:creationId xmlns:a16="http://schemas.microsoft.com/office/drawing/2014/main" id="{0D3BCD1F-FAAE-AE27-F43D-89E7B17D633C}"/>
              </a:ext>
            </a:extLst>
          </p:cNvPr>
          <p:cNvSpPr txBox="1"/>
          <p:nvPr/>
        </p:nvSpPr>
        <p:spPr>
          <a:xfrm>
            <a:off x="868680" y="4279392"/>
            <a:ext cx="3218688"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w="3175">
                  <a:noFill/>
                </a:ln>
                <a:solidFill>
                  <a:srgbClr val="0078D4"/>
                </a:solidFill>
                <a:effectLst/>
                <a:uLnTx/>
                <a:uFillTx/>
                <a:latin typeface="Segoe Sans Display Semibold" pitchFamily="2" charset="0"/>
                <a:ea typeface="+mn-ea"/>
                <a:cs typeface="Segoe Sans Display Semibold" pitchFamily="2" charset="0"/>
              </a:rPr>
              <a:t>Build your own agents</a:t>
            </a:r>
          </a:p>
        </p:txBody>
      </p:sp>
      <p:sp>
        <p:nvSpPr>
          <p:cNvPr id="9" name="TextBox 8">
            <a:extLst>
              <a:ext uri="{FF2B5EF4-FFF2-40B4-BE49-F238E27FC236}">
                <a16:creationId xmlns:a16="http://schemas.microsoft.com/office/drawing/2014/main" id="{37D121F4-33AE-590B-7450-E07F98689B4A}"/>
              </a:ext>
            </a:extLst>
          </p:cNvPr>
          <p:cNvSpPr txBox="1"/>
          <p:nvPr/>
        </p:nvSpPr>
        <p:spPr>
          <a:xfrm>
            <a:off x="4486656"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865FC4"/>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3175">
                  <a:noFill/>
                </a:ln>
                <a:solidFill>
                  <a:srgbClr val="865FC4"/>
                </a:solidFill>
                <a:effectLst/>
                <a:uLnTx/>
                <a:uFillTx/>
                <a:latin typeface="Segoe Sans Display Semibold" pitchFamily="2" charset="0"/>
                <a:ea typeface="+mn-ea"/>
                <a:cs typeface="Segoe Sans Display Semibold" pitchFamily="2" charset="0"/>
              </a:rPr>
              <a:t>Bring your own agent  </a:t>
            </a:r>
          </a:p>
        </p:txBody>
      </p:sp>
      <p:sp>
        <p:nvSpPr>
          <p:cNvPr id="10" name="TextBox 9">
            <a:extLst>
              <a:ext uri="{FF2B5EF4-FFF2-40B4-BE49-F238E27FC236}">
                <a16:creationId xmlns:a16="http://schemas.microsoft.com/office/drawing/2014/main" id="{B9BDD2FA-0E83-5735-E831-CC10FB481DEE}"/>
              </a:ext>
            </a:extLst>
          </p:cNvPr>
          <p:cNvSpPr txBox="1"/>
          <p:nvPr/>
        </p:nvSpPr>
        <p:spPr>
          <a:xfrm>
            <a:off x="8101584"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3175">
                  <a:noFill/>
                </a:ln>
                <a:solidFill>
                  <a:srgbClr val="B447C8"/>
                </a:solidFill>
                <a:effectLst/>
                <a:uLnTx/>
                <a:uFillTx/>
                <a:latin typeface="Segoe Sans Display Semibold" pitchFamily="2" charset="0"/>
                <a:ea typeface="+mn-ea"/>
                <a:cs typeface="Segoe Sans Display Semibold" pitchFamily="2" charset="0"/>
              </a:rPr>
              <a:t>Manage and secure at scale</a:t>
            </a:r>
          </a:p>
        </p:txBody>
      </p:sp>
      <p:sp>
        <p:nvSpPr>
          <p:cNvPr id="27" name="Content Placeholder 26">
            <a:extLst>
              <a:ext uri="{FF2B5EF4-FFF2-40B4-BE49-F238E27FC236}">
                <a16:creationId xmlns:a16="http://schemas.microsoft.com/office/drawing/2014/main" id="{223EE137-98B6-BF1F-C6D3-C5CFAF0EF74C}"/>
              </a:ext>
            </a:extLst>
          </p:cNvPr>
          <p:cNvSpPr txBox="1">
            <a:spLocks/>
          </p:cNvSpPr>
          <p:nvPr/>
        </p:nvSpPr>
        <p:spPr>
          <a:xfrm>
            <a:off x="868680" y="4736592"/>
            <a:ext cx="3218688" cy="108690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Segoe Sans Display"/>
                <a:ea typeface="+mn-ea"/>
                <a:cs typeface="Segoe Sans Display"/>
              </a:rPr>
              <a:t>Select from your choice of 1500+ connectors, data, actions, and channels to build an agent – from simple to sophisticated.</a:t>
            </a:r>
          </a:p>
        </p:txBody>
      </p:sp>
      <p:sp>
        <p:nvSpPr>
          <p:cNvPr id="28" name="Content Placeholder 26">
            <a:extLst>
              <a:ext uri="{FF2B5EF4-FFF2-40B4-BE49-F238E27FC236}">
                <a16:creationId xmlns:a16="http://schemas.microsoft.com/office/drawing/2014/main" id="{C276C1FC-1064-27AC-34ED-699E30616EBD}"/>
              </a:ext>
            </a:extLst>
          </p:cNvPr>
          <p:cNvSpPr txBox="1">
            <a:spLocks/>
          </p:cNvSpPr>
          <p:nvPr/>
        </p:nvSpPr>
        <p:spPr>
          <a:xfrm>
            <a:off x="4486656" y="4736592"/>
            <a:ext cx="3218688" cy="108690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Segoe Sans Display"/>
                <a:ea typeface="+mn-ea"/>
                <a:cs typeface="Segoe Sans Display"/>
              </a:rPr>
              <a:t>Build with Azure AI Foundry—your models, data, tools—and bring it</a:t>
            </a:r>
            <a:br>
              <a:rPr kumimoji="0" lang="en-US" sz="1600" b="0" i="0" u="none" strike="noStrike" kern="1200" cap="none" spc="0" normalizeH="0" baseline="0" noProof="0" dirty="0">
                <a:ln>
                  <a:noFill/>
                </a:ln>
                <a:solidFill>
                  <a:srgbClr val="000000"/>
                </a:solidFill>
                <a:effectLst/>
                <a:uLnTx/>
                <a:uFillTx/>
                <a:latin typeface="Segoe Sans Display"/>
                <a:ea typeface="+mn-ea"/>
                <a:cs typeface="Segoe Sans Display"/>
              </a:rPr>
            </a:br>
            <a:r>
              <a:rPr kumimoji="0" lang="en-US" sz="1600" b="0" i="0" u="none" strike="noStrike" kern="1200" cap="none" spc="0" normalizeH="0" baseline="0" noProof="0" dirty="0">
                <a:ln>
                  <a:noFill/>
                </a:ln>
                <a:solidFill>
                  <a:srgbClr val="000000"/>
                </a:solidFill>
                <a:effectLst/>
                <a:uLnTx/>
                <a:uFillTx/>
                <a:latin typeface="Segoe Sans Display"/>
                <a:ea typeface="+mn-ea"/>
                <a:cs typeface="Segoe Sans Display"/>
              </a:rPr>
              <a:t>to Copilot Studio to create powerful, custom agents. </a:t>
            </a:r>
          </a:p>
        </p:txBody>
      </p:sp>
      <p:sp>
        <p:nvSpPr>
          <p:cNvPr id="29" name="Content Placeholder 26">
            <a:extLst>
              <a:ext uri="{FF2B5EF4-FFF2-40B4-BE49-F238E27FC236}">
                <a16:creationId xmlns:a16="http://schemas.microsoft.com/office/drawing/2014/main" id="{AF300511-7A9A-2F1F-92D4-1C6260A9DBB0}"/>
              </a:ext>
            </a:extLst>
          </p:cNvPr>
          <p:cNvSpPr txBox="1">
            <a:spLocks/>
          </p:cNvSpPr>
          <p:nvPr/>
        </p:nvSpPr>
        <p:spPr>
          <a:xfrm>
            <a:off x="8101584" y="4736592"/>
            <a:ext cx="3218688" cy="1092863"/>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Segoe Sans Display"/>
                <a:ea typeface="+mn-ea"/>
                <a:cs typeface="Segoe Sans Display"/>
              </a:rPr>
              <a:t>IT stays in charge of every</a:t>
            </a:r>
            <a:br>
              <a:rPr kumimoji="0" lang="en-US" sz="1600" b="0" i="0" u="none" strike="noStrike" kern="1200" cap="none" spc="0" normalizeH="0" baseline="0" noProof="0" dirty="0">
                <a:ln>
                  <a:noFill/>
                </a:ln>
                <a:solidFill>
                  <a:srgbClr val="000000"/>
                </a:solidFill>
                <a:effectLst/>
                <a:uLnTx/>
                <a:uFillTx/>
                <a:latin typeface="Segoe Sans Display"/>
                <a:ea typeface="+mn-ea"/>
                <a:cs typeface="Segoe Sans Display"/>
              </a:rPr>
            </a:br>
            <a:r>
              <a:rPr kumimoji="0" lang="en-US" sz="1600" b="0" i="0" u="none" strike="noStrike" kern="1200" cap="none" spc="0" normalizeH="0" baseline="0" noProof="0" dirty="0">
                <a:ln>
                  <a:noFill/>
                </a:ln>
                <a:solidFill>
                  <a:srgbClr val="000000"/>
                </a:solidFill>
                <a:effectLst/>
                <a:uLnTx/>
                <a:uFillTx/>
                <a:latin typeface="Segoe Sans Display"/>
                <a:ea typeface="+mn-ea"/>
                <a:cs typeface="Segoe Sans Display"/>
              </a:rPr>
              <a:t>agent across the organization</a:t>
            </a:r>
            <a:br>
              <a:rPr kumimoji="0" lang="en-US" sz="1600" b="0" i="0" u="none" strike="noStrike" kern="1200" cap="none" spc="0" normalizeH="0" baseline="0" noProof="0" dirty="0">
                <a:ln>
                  <a:noFill/>
                </a:ln>
                <a:solidFill>
                  <a:srgbClr val="000000"/>
                </a:solidFill>
                <a:effectLst/>
                <a:uLnTx/>
                <a:uFillTx/>
                <a:latin typeface="Segoe Sans Display"/>
                <a:ea typeface="+mn-ea"/>
                <a:cs typeface="Segoe Sans Display"/>
              </a:rPr>
            </a:br>
            <a:r>
              <a:rPr kumimoji="0" lang="en-US" sz="1600" b="0" i="0" u="none" strike="noStrike" kern="1200" cap="none" spc="0" normalizeH="0" baseline="0" noProof="0" dirty="0">
                <a:ln>
                  <a:noFill/>
                </a:ln>
                <a:solidFill>
                  <a:srgbClr val="000000"/>
                </a:solidFill>
                <a:effectLst/>
                <a:uLnTx/>
                <a:uFillTx/>
                <a:latin typeface="Segoe Sans Display"/>
                <a:ea typeface="+mn-ea"/>
                <a:cs typeface="Segoe Sans Display"/>
              </a:rPr>
              <a:t>with full visibility, security, and</a:t>
            </a:r>
            <a:br>
              <a:rPr kumimoji="0" lang="en-US" sz="1600" b="0" i="0" u="none" strike="noStrike" kern="1200" cap="none" spc="0" normalizeH="0" baseline="0" noProof="0" dirty="0">
                <a:ln>
                  <a:noFill/>
                </a:ln>
                <a:solidFill>
                  <a:srgbClr val="000000"/>
                </a:solidFill>
                <a:effectLst/>
                <a:uLnTx/>
                <a:uFillTx/>
                <a:latin typeface="Segoe Sans Display"/>
                <a:ea typeface="+mn-ea"/>
                <a:cs typeface="Segoe Sans Display"/>
              </a:rPr>
            </a:br>
            <a:r>
              <a:rPr kumimoji="0" lang="en-US" sz="1600" b="0" i="0" u="none" strike="noStrike" kern="1200" cap="none" spc="0" normalizeH="0" baseline="0" noProof="0" dirty="0">
                <a:ln>
                  <a:noFill/>
                </a:ln>
                <a:solidFill>
                  <a:srgbClr val="000000"/>
                </a:solidFill>
                <a:effectLst/>
                <a:uLnTx/>
                <a:uFillTx/>
                <a:latin typeface="Segoe Sans Display"/>
                <a:ea typeface="+mn-ea"/>
                <a:cs typeface="Segoe Sans Display"/>
              </a:rPr>
              <a:t>compliance controls.</a:t>
            </a:r>
          </a:p>
        </p:txBody>
      </p:sp>
      <p:pic>
        <p:nvPicPr>
          <p:cNvPr id="38" name="Picture 37" descr="A screenshot of a computer&#10;&#10;AI-generated content may be incorrect.">
            <a:extLst>
              <a:ext uri="{FF2B5EF4-FFF2-40B4-BE49-F238E27FC236}">
                <a16:creationId xmlns:a16="http://schemas.microsoft.com/office/drawing/2014/main" id="{D7AA4498-9AAA-8083-2C4F-CA0A7D527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868" y="1661220"/>
            <a:ext cx="3517704" cy="2092708"/>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23DDA55A-E4A1-84A1-11E8-EA50F416A6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4985" y="1662914"/>
            <a:ext cx="3622030" cy="2154773"/>
          </a:xfrm>
          <a:prstGeom prst="rect">
            <a:avLst/>
          </a:prstGeom>
        </p:spPr>
      </p:pic>
      <p:pic>
        <p:nvPicPr>
          <p:cNvPr id="1026" name="Picture 2">
            <a:extLst>
              <a:ext uri="{FF2B5EF4-FFF2-40B4-BE49-F238E27FC236}">
                <a16:creationId xmlns:a16="http://schemas.microsoft.com/office/drawing/2014/main" id="{B86AF268-39B6-35EA-D539-1F14FFF560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6712" y="1731945"/>
            <a:ext cx="3330116" cy="1873190"/>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cxnSp>
        <p:nvCxnSpPr>
          <p:cNvPr id="7" name="Straight Connector 6">
            <a:extLst>
              <a:ext uri="{FF2B5EF4-FFF2-40B4-BE49-F238E27FC236}">
                <a16:creationId xmlns:a16="http://schemas.microsoft.com/office/drawing/2014/main" id="{3EAE37C1-6FC8-EA3F-7A5E-6F5B98574F69}"/>
              </a:ext>
              <a:ext uri="{C183D7F6-B498-43B3-948B-1728B52AA6E4}">
                <adec:decorative xmlns:adec="http://schemas.microsoft.com/office/drawing/2017/decorative" val="1"/>
              </a:ext>
            </a:extLst>
          </p:cNvPr>
          <p:cNvCxnSpPr>
            <a:cxnSpLocks/>
          </p:cNvCxnSpPr>
          <p:nvPr/>
        </p:nvCxnSpPr>
        <p:spPr>
          <a:xfrm>
            <a:off x="4288088"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4FF7A33-AA8C-C8AE-37C8-EBEABAE622EC}"/>
              </a:ext>
              <a:ext uri="{C183D7F6-B498-43B3-948B-1728B52AA6E4}">
                <adec:decorative xmlns:adec="http://schemas.microsoft.com/office/drawing/2017/decorative" val="1"/>
              </a:ext>
            </a:extLst>
          </p:cNvPr>
          <p:cNvCxnSpPr>
            <a:cxnSpLocks/>
          </p:cNvCxnSpPr>
          <p:nvPr/>
        </p:nvCxnSpPr>
        <p:spPr>
          <a:xfrm>
            <a:off x="7903911"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Rectangle: Rounded Corners 5">
            <a:extLst>
              <a:ext uri="{FF2B5EF4-FFF2-40B4-BE49-F238E27FC236}">
                <a16:creationId xmlns:a16="http://schemas.microsoft.com/office/drawing/2014/main" id="{965B079D-7A45-2357-D679-7A3440647BC5}"/>
              </a:ext>
              <a:ext uri="{C183D7F6-B498-43B3-948B-1728B52AA6E4}">
                <adec:decorative xmlns:adec="http://schemas.microsoft.com/office/drawing/2017/decorative" val="1"/>
              </a:ext>
            </a:extLst>
          </p:cNvPr>
          <p:cNvSpPr>
            <a:spLocks/>
          </p:cNvSpPr>
          <p:nvPr/>
        </p:nvSpPr>
        <p:spPr bwMode="auto">
          <a:xfrm flipV="1">
            <a:off x="838200" y="4009519"/>
            <a:ext cx="10515600" cy="45720"/>
          </a:xfrm>
          <a:prstGeom prst="roundRect">
            <a:avLst>
              <a:gd name="adj" fmla="val 50000"/>
            </a:avLst>
          </a:prstGeom>
          <a:gradFill flip="none" rotWithShape="1">
            <a:gsLst>
              <a:gs pos="8000">
                <a:srgbClr val="3E76D4"/>
              </a:gs>
              <a:gs pos="59000">
                <a:srgbClr val="8661C5"/>
              </a:gs>
              <a:gs pos="94000">
                <a:srgbClr val="C73ECC"/>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highlight>
                <a:srgbClr val="FF0000"/>
              </a:highlight>
              <a:uLnTx/>
              <a:uFillTx/>
              <a:latin typeface="Segoe UI"/>
              <a:ea typeface="Segoe UI" pitchFamily="34" charset="0"/>
              <a:cs typeface="Segoe UI" pitchFamily="34" charset="0"/>
            </a:endParaRPr>
          </a:p>
        </p:txBody>
      </p:sp>
      <p:sp>
        <p:nvSpPr>
          <p:cNvPr id="13" name="Oval 12">
            <a:extLst>
              <a:ext uri="{FF2B5EF4-FFF2-40B4-BE49-F238E27FC236}">
                <a16:creationId xmlns:a16="http://schemas.microsoft.com/office/drawing/2014/main" id="{7D3B66EC-3F99-094B-0AC7-C7C6BD4944DA}"/>
              </a:ext>
              <a:ext uri="{C183D7F6-B498-43B3-948B-1728B52AA6E4}">
                <adec:decorative xmlns:adec="http://schemas.microsoft.com/office/drawing/2017/decorative" val="1"/>
              </a:ext>
            </a:extLst>
          </p:cNvPr>
          <p:cNvSpPr/>
          <p:nvPr/>
        </p:nvSpPr>
        <p:spPr bwMode="auto">
          <a:xfrm>
            <a:off x="2409121" y="3956770"/>
            <a:ext cx="142112" cy="142112"/>
          </a:xfrm>
          <a:prstGeom prst="ellipse">
            <a:avLst/>
          </a:prstGeom>
          <a:solidFill>
            <a:srgbClr val="516FCE"/>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14" name="Oval 13">
            <a:extLst>
              <a:ext uri="{FF2B5EF4-FFF2-40B4-BE49-F238E27FC236}">
                <a16:creationId xmlns:a16="http://schemas.microsoft.com/office/drawing/2014/main" id="{059114DC-B1A2-2CA1-5504-EA6660CD5CF5}"/>
              </a:ext>
              <a:ext uri="{C183D7F6-B498-43B3-948B-1728B52AA6E4}">
                <adec:decorative xmlns:adec="http://schemas.microsoft.com/office/drawing/2017/decorative" val="1"/>
              </a:ext>
            </a:extLst>
          </p:cNvPr>
          <p:cNvSpPr/>
          <p:nvPr/>
        </p:nvSpPr>
        <p:spPr bwMode="auto">
          <a:xfrm>
            <a:off x="6024944" y="3966396"/>
            <a:ext cx="142112" cy="142112"/>
          </a:xfrm>
          <a:prstGeom prst="ellipse">
            <a:avLst/>
          </a:prstGeom>
          <a:solidFill>
            <a:srgbClr val="865FC4"/>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15" name="Oval 14">
            <a:extLst>
              <a:ext uri="{FF2B5EF4-FFF2-40B4-BE49-F238E27FC236}">
                <a16:creationId xmlns:a16="http://schemas.microsoft.com/office/drawing/2014/main" id="{7AACC441-60F8-C382-CE15-0604F560A239}"/>
              </a:ext>
              <a:ext uri="{C183D7F6-B498-43B3-948B-1728B52AA6E4}">
                <adec:decorative xmlns:adec="http://schemas.microsoft.com/office/drawing/2017/decorative" val="1"/>
              </a:ext>
            </a:extLst>
          </p:cNvPr>
          <p:cNvSpPr/>
          <p:nvPr/>
        </p:nvSpPr>
        <p:spPr bwMode="auto">
          <a:xfrm>
            <a:off x="9640767" y="3963329"/>
            <a:ext cx="142112" cy="142112"/>
          </a:xfrm>
          <a:prstGeom prst="ellipse">
            <a:avLst/>
          </a:prstGeom>
          <a:solidFill>
            <a:srgbClr val="B447C8"/>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88223193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8CBC8-4A57-06B3-AC6D-0F320DCD63CF}"/>
            </a:ext>
          </a:extLst>
        </p:cNvPr>
        <p:cNvGrpSpPr/>
        <p:nvPr/>
      </p:nvGrpSpPr>
      <p:grpSpPr>
        <a:xfrm>
          <a:off x="0" y="0"/>
          <a:ext cx="0" cy="0"/>
          <a:chOff x="0" y="0"/>
          <a:chExt cx="0" cy="0"/>
        </a:xfrm>
      </p:grpSpPr>
      <p:sp>
        <p:nvSpPr>
          <p:cNvPr id="64" name="Rounded Rectangle 1">
            <a:extLst>
              <a:ext uri="{FF2B5EF4-FFF2-40B4-BE49-F238E27FC236}">
                <a16:creationId xmlns:a16="http://schemas.microsoft.com/office/drawing/2014/main" id="{8174551B-9C53-DEFF-51FB-FE3108C50BBF}"/>
              </a:ext>
            </a:extLst>
          </p:cNvPr>
          <p:cNvSpPr/>
          <p:nvPr/>
        </p:nvSpPr>
        <p:spPr bwMode="auto">
          <a:xfrm>
            <a:off x="2138246" y="1325217"/>
            <a:ext cx="7932680" cy="4293705"/>
          </a:xfrm>
          <a:prstGeom prst="roundRect">
            <a:avLst>
              <a:gd name="adj" fmla="val 3485"/>
            </a:avLst>
          </a:prstGeom>
          <a:solidFill>
            <a:schemeClr val="bg1">
              <a:lumMod val="9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3BED46D0-AC2D-2B0B-EB0B-BC3C556BC728}"/>
              </a:ext>
            </a:extLst>
          </p:cNvPr>
          <p:cNvSpPr>
            <a:spLocks noGrp="1"/>
          </p:cNvSpPr>
          <p:nvPr>
            <p:ph type="title" idx="4294967295"/>
          </p:nvPr>
        </p:nvSpPr>
        <p:spPr>
          <a:xfrm>
            <a:off x="587375" y="458788"/>
            <a:ext cx="11017250" cy="554037"/>
          </a:xfrm>
        </p:spPr>
        <p:txBody>
          <a:bodyPr/>
          <a:lstStyle/>
          <a:p>
            <a:pPr algn="ctr"/>
            <a:r>
              <a:rPr lang="en-US" dirty="0"/>
              <a:t>Microsoft Agents</a:t>
            </a:r>
          </a:p>
        </p:txBody>
      </p:sp>
      <p:sp>
        <p:nvSpPr>
          <p:cNvPr id="14" name="TextBox 13">
            <a:extLst>
              <a:ext uri="{FF2B5EF4-FFF2-40B4-BE49-F238E27FC236}">
                <a16:creationId xmlns:a16="http://schemas.microsoft.com/office/drawing/2014/main" id="{A43E7241-7B30-E96B-1921-FB7DFE1F58F7}"/>
              </a:ext>
            </a:extLst>
          </p:cNvPr>
          <p:cNvSpPr txBox="1"/>
          <p:nvPr/>
        </p:nvSpPr>
        <p:spPr>
          <a:xfrm>
            <a:off x="1298555" y="6049020"/>
            <a:ext cx="9590627"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Sans Display"/>
                <a:ea typeface="+mn-ea"/>
                <a:cs typeface="+mn-cs"/>
              </a:rPr>
              <a:t>Automate tasks with pre-built agents by Microsoft that are designed for work</a:t>
            </a:r>
          </a:p>
        </p:txBody>
      </p:sp>
      <p:sp>
        <p:nvSpPr>
          <p:cNvPr id="15" name="Rectangle: Top Corners Rounded 14">
            <a:extLst>
              <a:ext uri="{FF2B5EF4-FFF2-40B4-BE49-F238E27FC236}">
                <a16:creationId xmlns:a16="http://schemas.microsoft.com/office/drawing/2014/main" id="{3F01CDB5-98A1-DA53-0CE7-6F27706321D2}"/>
              </a:ext>
              <a:ext uri="{C183D7F6-B498-43B3-948B-1728B52AA6E4}">
                <adec:decorative xmlns:adec="http://schemas.microsoft.com/office/drawing/2017/decorative" val="1"/>
              </a:ext>
            </a:extLst>
          </p:cNvPr>
          <p:cNvSpPr>
            <a:spLocks/>
          </p:cNvSpPr>
          <p:nvPr/>
        </p:nvSpPr>
        <p:spPr bwMode="auto">
          <a:xfrm flipV="1">
            <a:off x="5143673" y="4762694"/>
            <a:ext cx="1875874" cy="411480"/>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dirty="0">
              <a:ln w="3175">
                <a:noFill/>
              </a:ln>
              <a:solidFill>
                <a:srgbClr val="FFFFFF"/>
              </a:solidFill>
              <a:effectLst/>
              <a:uLnTx/>
              <a:uFillTx/>
              <a:latin typeface="Segoe UI Semibold"/>
              <a:ea typeface="+mn-ea"/>
              <a:cs typeface="Segoe UI"/>
            </a:endParaRPr>
          </a:p>
        </p:txBody>
      </p:sp>
      <p:sp>
        <p:nvSpPr>
          <p:cNvPr id="18" name="TextBox 17">
            <a:extLst>
              <a:ext uri="{FF2B5EF4-FFF2-40B4-BE49-F238E27FC236}">
                <a16:creationId xmlns:a16="http://schemas.microsoft.com/office/drawing/2014/main" id="{2571D48C-CD29-B34A-8909-9BFB01EAC58D}"/>
              </a:ext>
            </a:extLst>
          </p:cNvPr>
          <p:cNvSpPr txBox="1">
            <a:spLocks/>
          </p:cNvSpPr>
          <p:nvPr/>
        </p:nvSpPr>
        <p:spPr>
          <a:xfrm>
            <a:off x="5253808" y="4869513"/>
            <a:ext cx="1655604"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78D4">
                    <a:lumMod val="75000"/>
                  </a:srgbClr>
                </a:solidFill>
                <a:effectLst/>
                <a:uLnTx/>
                <a:uFillTx/>
                <a:latin typeface="Segoe Sans Display Semibold"/>
                <a:ea typeface="+mn-ea"/>
                <a:cs typeface="+mn-cs"/>
              </a:rPr>
              <a:t>Public preview</a:t>
            </a:r>
          </a:p>
        </p:txBody>
      </p:sp>
      <p:sp>
        <p:nvSpPr>
          <p:cNvPr id="45" name="Rectangle: Top Corners Rounded 44">
            <a:extLst>
              <a:ext uri="{FF2B5EF4-FFF2-40B4-BE49-F238E27FC236}">
                <a16:creationId xmlns:a16="http://schemas.microsoft.com/office/drawing/2014/main" id="{E81F1C31-6B34-4D42-41F4-EACC88D5F22D}"/>
              </a:ext>
              <a:ext uri="{C183D7F6-B498-43B3-948B-1728B52AA6E4}">
                <adec:decorative xmlns:adec="http://schemas.microsoft.com/office/drawing/2017/decorative" val="1"/>
              </a:ext>
            </a:extLst>
          </p:cNvPr>
          <p:cNvSpPr>
            <a:spLocks/>
          </p:cNvSpPr>
          <p:nvPr/>
        </p:nvSpPr>
        <p:spPr bwMode="auto">
          <a:xfrm flipV="1">
            <a:off x="7586051" y="2832086"/>
            <a:ext cx="1875874" cy="411480"/>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dirty="0">
              <a:ln w="3175">
                <a:noFill/>
              </a:ln>
              <a:solidFill>
                <a:srgbClr val="FFFFFF"/>
              </a:solidFill>
              <a:effectLst/>
              <a:uLnTx/>
              <a:uFillTx/>
              <a:latin typeface="Segoe UI Semibold"/>
              <a:ea typeface="+mn-ea"/>
              <a:cs typeface="Segoe UI"/>
            </a:endParaRPr>
          </a:p>
        </p:txBody>
      </p:sp>
      <p:sp>
        <p:nvSpPr>
          <p:cNvPr id="48" name="TextBox 47">
            <a:extLst>
              <a:ext uri="{FF2B5EF4-FFF2-40B4-BE49-F238E27FC236}">
                <a16:creationId xmlns:a16="http://schemas.microsoft.com/office/drawing/2014/main" id="{828C7803-5221-D473-BEEF-EF30B15DD8AE}"/>
              </a:ext>
            </a:extLst>
          </p:cNvPr>
          <p:cNvSpPr txBox="1">
            <a:spLocks/>
          </p:cNvSpPr>
          <p:nvPr/>
        </p:nvSpPr>
        <p:spPr>
          <a:xfrm>
            <a:off x="7660243" y="2865414"/>
            <a:ext cx="1727490" cy="338554"/>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78D4">
                    <a:lumMod val="75000"/>
                  </a:srgbClr>
                </a:solidFill>
                <a:effectLst/>
                <a:uLnTx/>
                <a:uFillTx/>
                <a:latin typeface="Segoe Sans Display Semibold"/>
                <a:ea typeface="+mn-ea"/>
                <a:cs typeface="+mn-cs"/>
              </a:rPr>
              <a:t>Generally available</a:t>
            </a:r>
            <a:br>
              <a:rPr kumimoji="0" lang="en-US" sz="1100" b="0" i="0" u="none" strike="noStrike" kern="1200" cap="none" spc="0" normalizeH="0" baseline="0" noProof="0" dirty="0">
                <a:ln>
                  <a:noFill/>
                </a:ln>
                <a:solidFill>
                  <a:srgbClr val="0078D4">
                    <a:lumMod val="75000"/>
                  </a:srgbClr>
                </a:solidFill>
                <a:effectLst/>
                <a:uLnTx/>
                <a:uFillTx/>
                <a:latin typeface="Segoe Sans Display Semibold"/>
                <a:ea typeface="+mn-ea"/>
                <a:cs typeface="+mn-cs"/>
              </a:rPr>
            </a:br>
            <a:r>
              <a:rPr kumimoji="0" lang="en-US" sz="1100" b="0" i="0" u="none" strike="noStrike" kern="1200" cap="none" spc="0" normalizeH="0" baseline="0" noProof="0" dirty="0">
                <a:ln>
                  <a:noFill/>
                </a:ln>
                <a:solidFill>
                  <a:srgbClr val="0078D4">
                    <a:lumMod val="75000"/>
                  </a:srgbClr>
                </a:solidFill>
                <a:effectLst/>
                <a:uLnTx/>
                <a:uFillTx/>
                <a:latin typeface="Segoe Sans Display Semibold"/>
                <a:ea typeface="+mn-ea"/>
                <a:cs typeface="+mn-cs"/>
              </a:rPr>
              <a:t>in July 2025</a:t>
            </a:r>
          </a:p>
        </p:txBody>
      </p:sp>
      <p:pic>
        <p:nvPicPr>
          <p:cNvPr id="16" name="Picture 15">
            <a:extLst>
              <a:ext uri="{FF2B5EF4-FFF2-40B4-BE49-F238E27FC236}">
                <a16:creationId xmlns:a16="http://schemas.microsoft.com/office/drawing/2014/main" id="{35403A56-9262-91E6-961F-8EA7135D5FBB}"/>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66919" t="31089" r="23514" b="48438"/>
          <a:stretch/>
        </p:blipFill>
        <p:spPr>
          <a:xfrm>
            <a:off x="5067424" y="3754997"/>
            <a:ext cx="2028373" cy="991273"/>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sp>
        <p:nvSpPr>
          <p:cNvPr id="17" name="TextBox 16">
            <a:extLst>
              <a:ext uri="{FF2B5EF4-FFF2-40B4-BE49-F238E27FC236}">
                <a16:creationId xmlns:a16="http://schemas.microsoft.com/office/drawing/2014/main" id="{B58F59BE-8C09-9C89-0E84-52FF77CE867C}"/>
              </a:ext>
            </a:extLst>
          </p:cNvPr>
          <p:cNvSpPr txBox="1">
            <a:spLocks/>
          </p:cNvSpPr>
          <p:nvPr/>
        </p:nvSpPr>
        <p:spPr>
          <a:xfrm>
            <a:off x="5231901" y="4203369"/>
            <a:ext cx="1699418"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Sans Display Semibold"/>
                <a:ea typeface="+mn-ea"/>
                <a:cs typeface="+mn-cs"/>
              </a:rPr>
              <a:t>Sales agent</a:t>
            </a:r>
          </a:p>
        </p:txBody>
      </p:sp>
      <p:pic>
        <p:nvPicPr>
          <p:cNvPr id="46" name="Picture 45">
            <a:extLst>
              <a:ext uri="{FF2B5EF4-FFF2-40B4-BE49-F238E27FC236}">
                <a16:creationId xmlns:a16="http://schemas.microsoft.com/office/drawing/2014/main" id="{EBC3A87D-1A28-7E82-E48F-A48D5E0A4E12}"/>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66919" t="31089" r="23514" b="48438"/>
          <a:stretch/>
        </p:blipFill>
        <p:spPr>
          <a:xfrm>
            <a:off x="7509802" y="1836172"/>
            <a:ext cx="2028373" cy="991273"/>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sp>
        <p:nvSpPr>
          <p:cNvPr id="47" name="TextBox 46">
            <a:extLst>
              <a:ext uri="{FF2B5EF4-FFF2-40B4-BE49-F238E27FC236}">
                <a16:creationId xmlns:a16="http://schemas.microsoft.com/office/drawing/2014/main" id="{7D1A635A-15B0-FEA8-9219-43D10FA19F74}"/>
              </a:ext>
            </a:extLst>
          </p:cNvPr>
          <p:cNvSpPr txBox="1">
            <a:spLocks/>
          </p:cNvSpPr>
          <p:nvPr/>
        </p:nvSpPr>
        <p:spPr>
          <a:xfrm>
            <a:off x="7688315" y="2195776"/>
            <a:ext cx="1699418" cy="21589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Sans Display Semibold"/>
                <a:ea typeface="+mn-ea"/>
                <a:cs typeface="+mn-cs"/>
              </a:rPr>
              <a:t>Skills agent</a:t>
            </a:r>
          </a:p>
        </p:txBody>
      </p:sp>
      <p:pic>
        <p:nvPicPr>
          <p:cNvPr id="49" name="Picture 48">
            <a:extLst>
              <a:ext uri="{FF2B5EF4-FFF2-40B4-BE49-F238E27FC236}">
                <a16:creationId xmlns:a16="http://schemas.microsoft.com/office/drawing/2014/main" id="{DC3A9614-F01D-9D47-D16C-EB8E61F4A9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9396" y="1669220"/>
            <a:ext cx="329184" cy="329184"/>
          </a:xfrm>
          <a:prstGeom prst="rect">
            <a:avLst/>
          </a:prstGeom>
        </p:spPr>
      </p:pic>
      <p:pic>
        <p:nvPicPr>
          <p:cNvPr id="63" name="Picture 62">
            <a:extLst>
              <a:ext uri="{FF2B5EF4-FFF2-40B4-BE49-F238E27FC236}">
                <a16:creationId xmlns:a16="http://schemas.microsoft.com/office/drawing/2014/main" id="{E12ED02A-BE9A-E7B0-D0F1-60C766E0341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917018" y="3583828"/>
            <a:ext cx="329184" cy="329184"/>
          </a:xfrm>
          <a:prstGeom prst="rect">
            <a:avLst/>
          </a:prstGeom>
        </p:spPr>
      </p:pic>
      <p:sp>
        <p:nvSpPr>
          <p:cNvPr id="4" name="Rectangle: Top Corners Rounded 3">
            <a:extLst>
              <a:ext uri="{FF2B5EF4-FFF2-40B4-BE49-F238E27FC236}">
                <a16:creationId xmlns:a16="http://schemas.microsoft.com/office/drawing/2014/main" id="{26439D12-A594-0E87-7F7D-83FAC3F62284}"/>
              </a:ext>
              <a:ext uri="{C183D7F6-B498-43B3-948B-1728B52AA6E4}">
                <adec:decorative xmlns:adec="http://schemas.microsoft.com/office/drawing/2017/decorative" val="1"/>
              </a:ext>
            </a:extLst>
          </p:cNvPr>
          <p:cNvSpPr>
            <a:spLocks/>
          </p:cNvSpPr>
          <p:nvPr/>
        </p:nvSpPr>
        <p:spPr bwMode="auto">
          <a:xfrm flipV="1">
            <a:off x="2725813" y="4762694"/>
            <a:ext cx="1875874" cy="411480"/>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dirty="0">
              <a:ln w="3175">
                <a:noFill/>
              </a:ln>
              <a:solidFill>
                <a:srgbClr val="FFFFFF"/>
              </a:solidFill>
              <a:effectLst/>
              <a:uLnTx/>
              <a:uFillTx/>
              <a:latin typeface="Segoe UI Semibold"/>
              <a:ea typeface="+mn-ea"/>
              <a:cs typeface="Segoe UI"/>
            </a:endParaRPr>
          </a:p>
        </p:txBody>
      </p:sp>
      <p:sp>
        <p:nvSpPr>
          <p:cNvPr id="7" name="TextBox 6">
            <a:extLst>
              <a:ext uri="{FF2B5EF4-FFF2-40B4-BE49-F238E27FC236}">
                <a16:creationId xmlns:a16="http://schemas.microsoft.com/office/drawing/2014/main" id="{87355DCA-75FE-8B6D-9778-CB0E4B5A03F1}"/>
              </a:ext>
            </a:extLst>
          </p:cNvPr>
          <p:cNvSpPr txBox="1">
            <a:spLocks/>
          </p:cNvSpPr>
          <p:nvPr/>
        </p:nvSpPr>
        <p:spPr>
          <a:xfrm>
            <a:off x="2934569" y="4869513"/>
            <a:ext cx="1458362"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78D4">
                    <a:lumMod val="75000"/>
                  </a:srgbClr>
                </a:solidFill>
                <a:effectLst/>
                <a:uLnTx/>
                <a:uFillTx/>
                <a:latin typeface="Segoe Sans Display Semibold"/>
                <a:ea typeface="+mn-ea"/>
                <a:cs typeface="+mn-cs"/>
              </a:rPr>
              <a:t>Public preview</a:t>
            </a:r>
          </a:p>
        </p:txBody>
      </p:sp>
      <p:sp>
        <p:nvSpPr>
          <p:cNvPr id="33" name="Rectangle: Top Corners Rounded 32">
            <a:extLst>
              <a:ext uri="{FF2B5EF4-FFF2-40B4-BE49-F238E27FC236}">
                <a16:creationId xmlns:a16="http://schemas.microsoft.com/office/drawing/2014/main" id="{65CC0591-A289-37CE-32B0-2AA9CB6CA5E4}"/>
              </a:ext>
              <a:ext uri="{C183D7F6-B498-43B3-948B-1728B52AA6E4}">
                <adec:decorative xmlns:adec="http://schemas.microsoft.com/office/drawing/2017/decorative" val="1"/>
              </a:ext>
            </a:extLst>
          </p:cNvPr>
          <p:cNvSpPr>
            <a:spLocks/>
          </p:cNvSpPr>
          <p:nvPr/>
        </p:nvSpPr>
        <p:spPr bwMode="auto">
          <a:xfrm flipV="1">
            <a:off x="2725813" y="2832086"/>
            <a:ext cx="1875874" cy="411480"/>
          </a:xfrm>
          <a:prstGeom prst="round2SameRect">
            <a:avLst>
              <a:gd name="adj1" fmla="val 15952"/>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dirty="0">
              <a:ln w="3175">
                <a:noFill/>
              </a:ln>
              <a:solidFill>
                <a:srgbClr val="FFFFFF"/>
              </a:solidFill>
              <a:effectLst/>
              <a:uLnTx/>
              <a:uFillTx/>
              <a:latin typeface="Segoe UI Semibold"/>
              <a:ea typeface="+mn-ea"/>
              <a:cs typeface="Segoe UI"/>
            </a:endParaRPr>
          </a:p>
        </p:txBody>
      </p:sp>
      <p:sp>
        <p:nvSpPr>
          <p:cNvPr id="35" name="TextBox 34">
            <a:extLst>
              <a:ext uri="{FF2B5EF4-FFF2-40B4-BE49-F238E27FC236}">
                <a16:creationId xmlns:a16="http://schemas.microsoft.com/office/drawing/2014/main" id="{F8B74191-5E21-4BFA-FFC2-21B474C9F295}"/>
              </a:ext>
            </a:extLst>
          </p:cNvPr>
          <p:cNvSpPr txBox="1"/>
          <p:nvPr/>
        </p:nvSpPr>
        <p:spPr>
          <a:xfrm>
            <a:off x="2828054" y="2950053"/>
            <a:ext cx="1671392"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78D4">
                    <a:lumMod val="75000"/>
                  </a:srgbClr>
                </a:solidFill>
                <a:effectLst/>
                <a:uLnTx/>
                <a:uFillTx/>
                <a:latin typeface="Segoe Sans Display Semibold"/>
                <a:ea typeface="+mn-ea"/>
                <a:cs typeface="+mn-cs"/>
              </a:rPr>
              <a:t>Generally available</a:t>
            </a:r>
          </a:p>
        </p:txBody>
      </p:sp>
      <p:pic>
        <p:nvPicPr>
          <p:cNvPr id="5" name="Picture 4">
            <a:extLst>
              <a:ext uri="{FF2B5EF4-FFF2-40B4-BE49-F238E27FC236}">
                <a16:creationId xmlns:a16="http://schemas.microsoft.com/office/drawing/2014/main" id="{9D0C1278-BD38-87AE-DAC5-26EA6C27127A}"/>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6464" t="31089" r="43968" b="48438"/>
          <a:stretch/>
        </p:blipFill>
        <p:spPr>
          <a:xfrm>
            <a:off x="2649564" y="3754997"/>
            <a:ext cx="2028373" cy="991273"/>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sp>
        <p:nvSpPr>
          <p:cNvPr id="6" name="TextBox 5">
            <a:extLst>
              <a:ext uri="{FF2B5EF4-FFF2-40B4-BE49-F238E27FC236}">
                <a16:creationId xmlns:a16="http://schemas.microsoft.com/office/drawing/2014/main" id="{5865BBE4-AD20-CE76-3445-7B9AF04EB86D}"/>
              </a:ext>
            </a:extLst>
          </p:cNvPr>
          <p:cNvSpPr txBox="1">
            <a:spLocks/>
          </p:cNvSpPr>
          <p:nvPr/>
        </p:nvSpPr>
        <p:spPr>
          <a:xfrm>
            <a:off x="3257133" y="4200027"/>
            <a:ext cx="813236" cy="21589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Sans Display Semibold"/>
                <a:ea typeface="+mn-ea"/>
                <a:cs typeface="+mn-cs"/>
              </a:rPr>
              <a:t>Facilitator</a:t>
            </a:r>
          </a:p>
        </p:txBody>
      </p:sp>
      <p:pic>
        <p:nvPicPr>
          <p:cNvPr id="8" name="Picture 7">
            <a:extLst>
              <a:ext uri="{FF2B5EF4-FFF2-40B4-BE49-F238E27FC236}">
                <a16:creationId xmlns:a16="http://schemas.microsoft.com/office/drawing/2014/main" id="{69A14FCC-0C81-F3EF-2C3A-51BC8D0B47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7306" y="3441976"/>
            <a:ext cx="612888" cy="612888"/>
          </a:xfrm>
          <a:prstGeom prst="rect">
            <a:avLst/>
          </a:prstGeom>
        </p:spPr>
      </p:pic>
      <p:pic>
        <p:nvPicPr>
          <p:cNvPr id="34" name="Picture 33">
            <a:extLst>
              <a:ext uri="{FF2B5EF4-FFF2-40B4-BE49-F238E27FC236}">
                <a16:creationId xmlns:a16="http://schemas.microsoft.com/office/drawing/2014/main" id="{7C57AFC7-D007-A271-B342-81F418004DF8}"/>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56691" t="31089" r="33741" b="48438"/>
          <a:stretch/>
        </p:blipFill>
        <p:spPr>
          <a:xfrm>
            <a:off x="2649564" y="1836172"/>
            <a:ext cx="2028373" cy="991273"/>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sp>
        <p:nvSpPr>
          <p:cNvPr id="36" name="TextBox 35">
            <a:extLst>
              <a:ext uri="{FF2B5EF4-FFF2-40B4-BE49-F238E27FC236}">
                <a16:creationId xmlns:a16="http://schemas.microsoft.com/office/drawing/2014/main" id="{F2D2777E-AF0C-DD52-8E0D-507993284DEE}"/>
              </a:ext>
            </a:extLst>
          </p:cNvPr>
          <p:cNvSpPr txBox="1">
            <a:spLocks/>
          </p:cNvSpPr>
          <p:nvPr/>
        </p:nvSpPr>
        <p:spPr>
          <a:xfrm>
            <a:off x="2814041" y="2190646"/>
            <a:ext cx="1699418"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Sans Display Semibold"/>
                <a:ea typeface="+mn-ea"/>
                <a:cs typeface="+mn-cs"/>
              </a:rPr>
              <a:t>Researcher</a:t>
            </a:r>
          </a:p>
        </p:txBody>
      </p:sp>
      <p:pic>
        <p:nvPicPr>
          <p:cNvPr id="37" name="Picture 36">
            <a:extLst>
              <a:ext uri="{FF2B5EF4-FFF2-40B4-BE49-F238E27FC236}">
                <a16:creationId xmlns:a16="http://schemas.microsoft.com/office/drawing/2014/main" id="{B26C2239-C7DF-2E4E-D132-0280A7B1E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9158" y="1669220"/>
            <a:ext cx="329184" cy="329184"/>
          </a:xfrm>
          <a:prstGeom prst="rect">
            <a:avLst/>
          </a:prstGeom>
        </p:spPr>
      </p:pic>
      <p:sp>
        <p:nvSpPr>
          <p:cNvPr id="74" name="TextBox 73">
            <a:extLst>
              <a:ext uri="{FF2B5EF4-FFF2-40B4-BE49-F238E27FC236}">
                <a16:creationId xmlns:a16="http://schemas.microsoft.com/office/drawing/2014/main" id="{AD147749-2E61-1ADD-4B7E-C439003F5CBD}"/>
              </a:ext>
            </a:extLst>
          </p:cNvPr>
          <p:cNvSpPr txBox="1"/>
          <p:nvPr/>
        </p:nvSpPr>
        <p:spPr>
          <a:xfrm>
            <a:off x="2828054" y="2448281"/>
            <a:ext cx="1671392"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lumMod val="50000"/>
                    <a:lumOff val="50000"/>
                  </a:srgbClr>
                </a:solidFill>
                <a:effectLst/>
                <a:uLnTx/>
                <a:uFillTx/>
                <a:latin typeface="Segoe Sans Display" pitchFamily="2" charset="0"/>
                <a:ea typeface="+mn-ea"/>
                <a:cs typeface="Segoe Sans Display" pitchFamily="2" charset="0"/>
              </a:rPr>
              <a:t>Advanced reasoning</a:t>
            </a:r>
          </a:p>
        </p:txBody>
      </p:sp>
      <p:sp>
        <p:nvSpPr>
          <p:cNvPr id="39" name="Rectangle: Top Corners Rounded 38">
            <a:extLst>
              <a:ext uri="{FF2B5EF4-FFF2-40B4-BE49-F238E27FC236}">
                <a16:creationId xmlns:a16="http://schemas.microsoft.com/office/drawing/2014/main" id="{EA84A683-29AE-0309-BB01-1E06E7C51A08}"/>
              </a:ext>
              <a:ext uri="{C183D7F6-B498-43B3-948B-1728B52AA6E4}">
                <adec:decorative xmlns:adec="http://schemas.microsoft.com/office/drawing/2017/decorative" val="1"/>
              </a:ext>
            </a:extLst>
          </p:cNvPr>
          <p:cNvSpPr>
            <a:spLocks/>
          </p:cNvSpPr>
          <p:nvPr/>
        </p:nvSpPr>
        <p:spPr bwMode="auto">
          <a:xfrm flipV="1">
            <a:off x="5155932" y="2832086"/>
            <a:ext cx="1875874" cy="411480"/>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dirty="0">
              <a:ln w="3175">
                <a:noFill/>
              </a:ln>
              <a:solidFill>
                <a:srgbClr val="FFFFFF"/>
              </a:solidFill>
              <a:effectLst/>
              <a:uLnTx/>
              <a:uFillTx/>
              <a:latin typeface="Segoe UI Semibold"/>
              <a:ea typeface="+mn-ea"/>
              <a:cs typeface="Segoe UI"/>
            </a:endParaRPr>
          </a:p>
        </p:txBody>
      </p:sp>
      <p:sp>
        <p:nvSpPr>
          <p:cNvPr id="42" name="TextBox 41">
            <a:extLst>
              <a:ext uri="{FF2B5EF4-FFF2-40B4-BE49-F238E27FC236}">
                <a16:creationId xmlns:a16="http://schemas.microsoft.com/office/drawing/2014/main" id="{B8448EF4-F91A-8778-D794-A09AD01BB349}"/>
              </a:ext>
            </a:extLst>
          </p:cNvPr>
          <p:cNvSpPr txBox="1">
            <a:spLocks/>
          </p:cNvSpPr>
          <p:nvPr/>
        </p:nvSpPr>
        <p:spPr>
          <a:xfrm>
            <a:off x="5266067" y="2950053"/>
            <a:ext cx="1655604"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78D4">
                    <a:lumMod val="75000"/>
                  </a:srgbClr>
                </a:solidFill>
                <a:effectLst/>
                <a:uLnTx/>
                <a:uFillTx/>
                <a:latin typeface="Segoe Sans Display Semibold"/>
                <a:ea typeface="+mn-ea"/>
                <a:cs typeface="+mn-cs"/>
              </a:rPr>
              <a:t>Generally available</a:t>
            </a:r>
          </a:p>
        </p:txBody>
      </p:sp>
      <p:pic>
        <p:nvPicPr>
          <p:cNvPr id="40" name="Picture 39">
            <a:extLst>
              <a:ext uri="{FF2B5EF4-FFF2-40B4-BE49-F238E27FC236}">
                <a16:creationId xmlns:a16="http://schemas.microsoft.com/office/drawing/2014/main" id="{6B40A77A-5C4F-4C5F-17FF-2828175C6BFD}"/>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66919" t="31089" r="23514" b="48438"/>
          <a:stretch/>
        </p:blipFill>
        <p:spPr>
          <a:xfrm>
            <a:off x="5079683" y="1836172"/>
            <a:ext cx="2028373" cy="991273"/>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sp>
        <p:nvSpPr>
          <p:cNvPr id="41" name="TextBox 40">
            <a:extLst>
              <a:ext uri="{FF2B5EF4-FFF2-40B4-BE49-F238E27FC236}">
                <a16:creationId xmlns:a16="http://schemas.microsoft.com/office/drawing/2014/main" id="{60BC1274-75C3-01F2-DA2F-A4A3589CEB28}"/>
              </a:ext>
            </a:extLst>
          </p:cNvPr>
          <p:cNvSpPr txBox="1">
            <a:spLocks/>
          </p:cNvSpPr>
          <p:nvPr/>
        </p:nvSpPr>
        <p:spPr>
          <a:xfrm>
            <a:off x="5244160" y="2190646"/>
            <a:ext cx="1699418"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Sans Display Semibold"/>
                <a:ea typeface="+mn-ea"/>
                <a:cs typeface="+mn-cs"/>
              </a:rPr>
              <a:t>Analyst</a:t>
            </a:r>
          </a:p>
        </p:txBody>
      </p:sp>
      <p:pic>
        <p:nvPicPr>
          <p:cNvPr id="43" name="Picture 42">
            <a:extLst>
              <a:ext uri="{FF2B5EF4-FFF2-40B4-BE49-F238E27FC236}">
                <a16:creationId xmlns:a16="http://schemas.microsoft.com/office/drawing/2014/main" id="{EEADE5FB-CF94-4E6B-AF26-7530EEDAC6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9277" y="1669220"/>
            <a:ext cx="329184" cy="329184"/>
          </a:xfrm>
          <a:prstGeom prst="rect">
            <a:avLst/>
          </a:prstGeom>
        </p:spPr>
      </p:pic>
      <p:sp>
        <p:nvSpPr>
          <p:cNvPr id="75" name="TextBox 74">
            <a:extLst>
              <a:ext uri="{FF2B5EF4-FFF2-40B4-BE49-F238E27FC236}">
                <a16:creationId xmlns:a16="http://schemas.microsoft.com/office/drawing/2014/main" id="{6F93496F-7444-7C8C-0EA3-BF3421B5413B}"/>
              </a:ext>
            </a:extLst>
          </p:cNvPr>
          <p:cNvSpPr txBox="1"/>
          <p:nvPr/>
        </p:nvSpPr>
        <p:spPr>
          <a:xfrm>
            <a:off x="5258173" y="2448281"/>
            <a:ext cx="1671392"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lumMod val="50000"/>
                    <a:lumOff val="50000"/>
                  </a:srgbClr>
                </a:solidFill>
                <a:effectLst/>
                <a:uLnTx/>
                <a:uFillTx/>
                <a:latin typeface="Segoe Sans Display" pitchFamily="2" charset="0"/>
                <a:ea typeface="+mn-ea"/>
                <a:cs typeface="Segoe Sans Display" pitchFamily="2" charset="0"/>
              </a:rPr>
              <a:t>Advanced reasoning</a:t>
            </a:r>
          </a:p>
        </p:txBody>
      </p:sp>
      <p:sp>
        <p:nvSpPr>
          <p:cNvPr id="27" name="Rectangle: Top Corners Rounded 26">
            <a:extLst>
              <a:ext uri="{FF2B5EF4-FFF2-40B4-BE49-F238E27FC236}">
                <a16:creationId xmlns:a16="http://schemas.microsoft.com/office/drawing/2014/main" id="{D213E96B-BB73-2AFF-D5A0-14F3B95F60CC}"/>
              </a:ext>
              <a:ext uri="{C183D7F6-B498-43B3-948B-1728B52AA6E4}">
                <adec:decorative xmlns:adec="http://schemas.microsoft.com/office/drawing/2017/decorative" val="1"/>
              </a:ext>
            </a:extLst>
          </p:cNvPr>
          <p:cNvSpPr>
            <a:spLocks/>
          </p:cNvSpPr>
          <p:nvPr/>
        </p:nvSpPr>
        <p:spPr bwMode="auto">
          <a:xfrm flipV="1">
            <a:off x="7590313" y="4743975"/>
            <a:ext cx="1875874" cy="411480"/>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dirty="0">
              <a:ln w="3175">
                <a:noFill/>
              </a:ln>
              <a:solidFill>
                <a:srgbClr val="FFFFFF"/>
              </a:solidFill>
              <a:effectLst/>
              <a:uLnTx/>
              <a:uFillTx/>
              <a:latin typeface="Segoe UI Semibold"/>
              <a:ea typeface="+mn-ea"/>
              <a:cs typeface="Segoe UI"/>
            </a:endParaRPr>
          </a:p>
        </p:txBody>
      </p:sp>
      <p:sp>
        <p:nvSpPr>
          <p:cNvPr id="28" name="TextBox 27">
            <a:extLst>
              <a:ext uri="{FF2B5EF4-FFF2-40B4-BE49-F238E27FC236}">
                <a16:creationId xmlns:a16="http://schemas.microsoft.com/office/drawing/2014/main" id="{3134D2DF-FC95-1070-29FA-001E24BDB921}"/>
              </a:ext>
            </a:extLst>
          </p:cNvPr>
          <p:cNvSpPr txBox="1">
            <a:spLocks/>
          </p:cNvSpPr>
          <p:nvPr/>
        </p:nvSpPr>
        <p:spPr>
          <a:xfrm>
            <a:off x="7662842" y="4861942"/>
            <a:ext cx="1730816"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78D4">
                    <a:lumMod val="75000"/>
                  </a:srgbClr>
                </a:solidFill>
                <a:effectLst/>
                <a:uLnTx/>
                <a:uFillTx/>
                <a:latin typeface="Segoe Sans Display Semibold"/>
                <a:ea typeface="+mn-ea"/>
                <a:cs typeface="+mn-cs"/>
              </a:rPr>
              <a:t>Public preview</a:t>
            </a:r>
          </a:p>
        </p:txBody>
      </p:sp>
      <p:pic>
        <p:nvPicPr>
          <p:cNvPr id="29" name="Picture 28">
            <a:extLst>
              <a:ext uri="{FF2B5EF4-FFF2-40B4-BE49-F238E27FC236}">
                <a16:creationId xmlns:a16="http://schemas.microsoft.com/office/drawing/2014/main" id="{91E85E9D-8FD7-F8B9-2EC4-6D6C5307EAF3}"/>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36236" t="31089" r="54196" b="48438"/>
          <a:stretch/>
        </p:blipFill>
        <p:spPr>
          <a:xfrm>
            <a:off x="7514063" y="3754997"/>
            <a:ext cx="2028374" cy="991273"/>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sp>
        <p:nvSpPr>
          <p:cNvPr id="30" name="TextBox 29">
            <a:extLst>
              <a:ext uri="{FF2B5EF4-FFF2-40B4-BE49-F238E27FC236}">
                <a16:creationId xmlns:a16="http://schemas.microsoft.com/office/drawing/2014/main" id="{E5CB6521-457F-1A3F-4C25-41A79CCAD9E0}"/>
              </a:ext>
            </a:extLst>
          </p:cNvPr>
          <p:cNvSpPr txBox="1">
            <a:spLocks/>
          </p:cNvSpPr>
          <p:nvPr/>
        </p:nvSpPr>
        <p:spPr>
          <a:xfrm>
            <a:off x="7852168" y="4197033"/>
            <a:ext cx="1352165"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Sans Display Semibold"/>
                <a:ea typeface="+mn-ea"/>
                <a:cs typeface="+mn-cs"/>
              </a:rPr>
              <a:t>Project Manager</a:t>
            </a:r>
          </a:p>
        </p:txBody>
      </p:sp>
      <p:pic>
        <p:nvPicPr>
          <p:cNvPr id="26" name="Picture 25">
            <a:extLst>
              <a:ext uri="{FF2B5EF4-FFF2-40B4-BE49-F238E27FC236}">
                <a16:creationId xmlns:a16="http://schemas.microsoft.com/office/drawing/2014/main" id="{4B556536-3780-8371-BAD2-7E20206C20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1090" y="3581109"/>
            <a:ext cx="274320" cy="274320"/>
          </a:xfrm>
          <a:prstGeom prst="rect">
            <a:avLst/>
          </a:prstGeom>
        </p:spPr>
      </p:pic>
    </p:spTree>
    <p:extLst>
      <p:ext uri="{BB962C8B-B14F-4D97-AF65-F5344CB8AC3E}">
        <p14:creationId xmlns:p14="http://schemas.microsoft.com/office/powerpoint/2010/main" val="1048214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
                                  </p:stCondLst>
                                  <p:childTnLst>
                                    <p:set>
                                      <p:cBhvr>
                                        <p:cTn id="6" dur="1" fill="hold">
                                          <p:stCondLst>
                                            <p:cond delay="0"/>
                                          </p:stCondLst>
                                        </p:cTn>
                                        <p:tgtEl>
                                          <p:spTgt spid="14"/>
                                        </p:tgtEl>
                                        <p:attrNameLst>
                                          <p:attrName>style.visibility</p:attrName>
                                        </p:attrNameLst>
                                      </p:cBhvr>
                                      <p:to>
                                        <p:strVal val="visible"/>
                                      </p:to>
                                    </p:set>
                                  </p:childTnLst>
                                </p:cTn>
                              </p:par>
                              <p:par>
                                <p:cTn id="7" presetID="64" presetClass="path" presetSubtype="0" accel="50000" decel="50000" fill="hold" grpId="1" nodeType="withEffect">
                                  <p:stCondLst>
                                    <p:cond delay="200"/>
                                  </p:stCondLst>
                                  <p:childTnLst>
                                    <p:animMotion origin="layout" path="M 0 0.08472 L 0 1.48148E-6 " pathEditMode="relative" rAng="0" ptsTypes="AA">
                                      <p:cBhvr>
                                        <p:cTn id="8" dur="500" fill="hold"/>
                                        <p:tgtEl>
                                          <p:spTgt spid="14"/>
                                        </p:tgtEl>
                                        <p:attrNameLst>
                                          <p:attrName>ppt_x</p:attrName>
                                          <p:attrName>ppt_y</p:attrName>
                                        </p:attrNameLst>
                                      </p:cBhvr>
                                      <p:rCtr x="0" y="-42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3F5E7-723A-C385-47F6-990326D42BE9}"/>
            </a:ext>
          </a:extLst>
        </p:cNvPr>
        <p:cNvGrpSpPr/>
        <p:nvPr/>
      </p:nvGrpSpPr>
      <p:grpSpPr>
        <a:xfrm>
          <a:off x="0" y="0"/>
          <a:ext cx="0" cy="0"/>
          <a:chOff x="0" y="0"/>
          <a:chExt cx="0" cy="0"/>
        </a:xfrm>
      </p:grpSpPr>
      <p:sp>
        <p:nvSpPr>
          <p:cNvPr id="71" name="Freeform: Shape 70">
            <a:extLst>
              <a:ext uri="{FF2B5EF4-FFF2-40B4-BE49-F238E27FC236}">
                <a16:creationId xmlns:a16="http://schemas.microsoft.com/office/drawing/2014/main" id="{36EF6375-99D8-0569-3793-D26D24D44579}"/>
              </a:ext>
            </a:extLst>
          </p:cNvPr>
          <p:cNvSpPr>
            <a:spLocks/>
          </p:cNvSpPr>
          <p:nvPr/>
        </p:nvSpPr>
        <p:spPr bwMode="auto">
          <a:xfrm>
            <a:off x="4202898" y="6100084"/>
            <a:ext cx="3786205" cy="470560"/>
          </a:xfrm>
          <a:custGeom>
            <a:avLst/>
            <a:gdLst>
              <a:gd name="connsiteX0" fmla="*/ 0 w 4817227"/>
              <a:gd name="connsiteY0" fmla="*/ 0 h 724654"/>
              <a:gd name="connsiteX1" fmla="*/ 362326 w 4817227"/>
              <a:gd name="connsiteY1" fmla="*/ 0 h 724654"/>
              <a:gd name="connsiteX2" fmla="*/ 362326 w 4817227"/>
              <a:gd name="connsiteY2" fmla="*/ 1 h 724654"/>
              <a:gd name="connsiteX3" fmla="*/ 4454901 w 4817227"/>
              <a:gd name="connsiteY3" fmla="*/ 1 h 724654"/>
              <a:gd name="connsiteX4" fmla="*/ 4454901 w 4817227"/>
              <a:gd name="connsiteY4" fmla="*/ 0 h 724654"/>
              <a:gd name="connsiteX5" fmla="*/ 4817227 w 4817227"/>
              <a:gd name="connsiteY5" fmla="*/ 0 h 724654"/>
              <a:gd name="connsiteX6" fmla="*/ 4462261 w 4817227"/>
              <a:gd name="connsiteY6" fmla="*/ 289305 h 724654"/>
              <a:gd name="connsiteX7" fmla="*/ 4454901 w 4817227"/>
              <a:gd name="connsiteY7" fmla="*/ 362317 h 724654"/>
              <a:gd name="connsiteX8" fmla="*/ 4454901 w 4817227"/>
              <a:gd name="connsiteY8" fmla="*/ 362327 h 724654"/>
              <a:gd name="connsiteX9" fmla="*/ 4092574 w 4817227"/>
              <a:gd name="connsiteY9" fmla="*/ 724654 h 724654"/>
              <a:gd name="connsiteX10" fmla="*/ 721477 w 4817227"/>
              <a:gd name="connsiteY10" fmla="*/ 724654 h 724654"/>
              <a:gd name="connsiteX11" fmla="*/ 359150 w 4817227"/>
              <a:gd name="connsiteY11" fmla="*/ 362327 h 724654"/>
              <a:gd name="connsiteX12" fmla="*/ 359150 w 4817227"/>
              <a:gd name="connsiteY12" fmla="*/ 330812 h 724654"/>
              <a:gd name="connsiteX13" fmla="*/ 354966 w 4817227"/>
              <a:gd name="connsiteY13" fmla="*/ 289305 h 724654"/>
              <a:gd name="connsiteX14" fmla="*/ 0 w 4817227"/>
              <a:gd name="connsiteY14" fmla="*/ 0 h 72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17227" h="724654">
                <a:moveTo>
                  <a:pt x="0" y="0"/>
                </a:moveTo>
                <a:lnTo>
                  <a:pt x="362326" y="0"/>
                </a:lnTo>
                <a:lnTo>
                  <a:pt x="362326" y="1"/>
                </a:lnTo>
                <a:lnTo>
                  <a:pt x="4454901" y="1"/>
                </a:lnTo>
                <a:lnTo>
                  <a:pt x="4454901" y="0"/>
                </a:lnTo>
                <a:lnTo>
                  <a:pt x="4817227" y="0"/>
                </a:lnTo>
                <a:cubicBezTo>
                  <a:pt x="4642132" y="0"/>
                  <a:pt x="4496047" y="124199"/>
                  <a:pt x="4462261" y="289305"/>
                </a:cubicBezTo>
                <a:lnTo>
                  <a:pt x="4454901" y="362317"/>
                </a:lnTo>
                <a:lnTo>
                  <a:pt x="4454901" y="362327"/>
                </a:lnTo>
                <a:cubicBezTo>
                  <a:pt x="4454901" y="562435"/>
                  <a:pt x="4292682" y="724654"/>
                  <a:pt x="4092574" y="724654"/>
                </a:cubicBezTo>
                <a:lnTo>
                  <a:pt x="721477" y="724654"/>
                </a:lnTo>
                <a:cubicBezTo>
                  <a:pt x="521369" y="724654"/>
                  <a:pt x="359150" y="562435"/>
                  <a:pt x="359150" y="362327"/>
                </a:cubicBezTo>
                <a:lnTo>
                  <a:pt x="359150" y="330812"/>
                </a:lnTo>
                <a:lnTo>
                  <a:pt x="354966" y="289305"/>
                </a:lnTo>
                <a:cubicBezTo>
                  <a:pt x="321180" y="124199"/>
                  <a:pt x="175095" y="0"/>
                  <a:pt x="0" y="0"/>
                </a:cubicBezTo>
                <a:close/>
              </a:path>
            </a:pathLst>
          </a:custGeom>
          <a:gradFill>
            <a:gsLst>
              <a:gs pos="3000">
                <a:srgbClr val="0078D4"/>
              </a:gs>
              <a:gs pos="94000">
                <a:srgbClr val="D660FF"/>
              </a:gs>
            </a:gsLst>
            <a:lin ang="0" scaled="0"/>
          </a:gradFill>
          <a:ln>
            <a:noFill/>
            <a:headEnd type="none" w="med" len="med"/>
            <a:tailEnd type="none" w="med" len="med"/>
          </a:ln>
          <a:effectLst>
            <a:outerShdw blurRad="127000" dist="50800" dir="54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3152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Segoe Sans Display Semibold" pitchFamily="2" charset="0"/>
              <a:ea typeface="+mn-ea"/>
              <a:cs typeface="Segoe Sans Display Semibold" pitchFamily="2" charset="0"/>
            </a:endParaRPr>
          </a:p>
        </p:txBody>
      </p:sp>
      <p:sp>
        <p:nvSpPr>
          <p:cNvPr id="72" name="TextBox 71">
            <a:extLst>
              <a:ext uri="{FF2B5EF4-FFF2-40B4-BE49-F238E27FC236}">
                <a16:creationId xmlns:a16="http://schemas.microsoft.com/office/drawing/2014/main" id="{62740165-10B0-8B36-CEAF-C43F40A7452B}"/>
              </a:ext>
            </a:extLst>
          </p:cNvPr>
          <p:cNvSpPr txBox="1"/>
          <p:nvPr/>
        </p:nvSpPr>
        <p:spPr>
          <a:xfrm>
            <a:off x="4574001" y="6089949"/>
            <a:ext cx="3043998" cy="490830"/>
          </a:xfrm>
          <a:prstGeom prst="rect">
            <a:avLst/>
          </a:prstGeom>
          <a:noFill/>
          <a:ln>
            <a:noFill/>
            <a:headEnd type="none" w="med" len="med"/>
            <a:tailEnd type="none" w="med" len="med"/>
          </a:ln>
          <a:effectLst>
            <a:outerShdw blurRad="127000" dist="50800" dir="54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b="1" i="0" u="none" strike="noStrike" cap="none" spc="0" normalizeH="0" baseline="0">
                <a:ln>
                  <a:noFill/>
                </a:ln>
                <a:solidFill>
                  <a:srgbClr val="FFFFFF"/>
                </a:solidFill>
                <a:effectLst/>
                <a:uLnTx/>
                <a:uFillTx/>
                <a:latin typeface="Segoe Sans Display Semibold" pitchFamily="2" charset="0"/>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Sans Display Semibold" pitchFamily="2" charset="0"/>
                <a:ea typeface="+mn-ea"/>
                <a:cs typeface="Segoe Sans Display Semibold" pitchFamily="2" charset="0"/>
              </a:rPr>
              <a:t>Agents designed for work </a:t>
            </a:r>
          </a:p>
        </p:txBody>
      </p:sp>
      <p:sp>
        <p:nvSpPr>
          <p:cNvPr id="73" name="Title 1">
            <a:extLst>
              <a:ext uri="{FF2B5EF4-FFF2-40B4-BE49-F238E27FC236}">
                <a16:creationId xmlns:a16="http://schemas.microsoft.com/office/drawing/2014/main" id="{CE57F1A2-D91E-68E4-2A51-2A298410DB5F}"/>
              </a:ext>
            </a:extLst>
          </p:cNvPr>
          <p:cNvSpPr>
            <a:spLocks noGrp="1"/>
          </p:cNvSpPr>
          <p:nvPr>
            <p:ph type="title"/>
          </p:nvPr>
        </p:nvSpPr>
        <p:spPr>
          <a:xfrm>
            <a:off x="588263" y="585216"/>
            <a:ext cx="11011600" cy="430887"/>
          </a:xfrm>
        </p:spPr>
        <p:txBody>
          <a:bodyPr/>
          <a:lstStyle/>
          <a:p>
            <a:pPr algn="ctr"/>
            <a:r>
              <a:rPr lang="en-US" dirty="0">
                <a:solidFill>
                  <a:schemeClr val="tx1"/>
                </a:solidFill>
              </a:rPr>
              <a:t>Microsoft AI Business Solutions</a:t>
            </a:r>
          </a:p>
        </p:txBody>
      </p:sp>
      <p:sp>
        <p:nvSpPr>
          <p:cNvPr id="74" name="Rectangle: Rounded Corners 73">
            <a:extLst>
              <a:ext uri="{FF2B5EF4-FFF2-40B4-BE49-F238E27FC236}">
                <a16:creationId xmlns:a16="http://schemas.microsoft.com/office/drawing/2014/main" id="{0003BE7F-BE2D-FEB4-B37B-EE239D322EB3}"/>
              </a:ext>
            </a:extLst>
          </p:cNvPr>
          <p:cNvSpPr/>
          <p:nvPr/>
        </p:nvSpPr>
        <p:spPr bwMode="auto">
          <a:xfrm>
            <a:off x="665946" y="2273973"/>
            <a:ext cx="10860108" cy="3506129"/>
          </a:xfrm>
          <a:prstGeom prst="roundRect">
            <a:avLst>
              <a:gd name="adj" fmla="val 5015"/>
            </a:avLst>
          </a:prstGeom>
          <a:solidFill>
            <a:schemeClr val="bg1"/>
          </a:solidFill>
          <a:ln>
            <a:noFill/>
          </a:ln>
          <a:effectLst>
            <a:outerShdw blurRad="228600" dist="635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5" name="Rectangle: Rounded Corners 74">
            <a:extLst>
              <a:ext uri="{FF2B5EF4-FFF2-40B4-BE49-F238E27FC236}">
                <a16:creationId xmlns:a16="http://schemas.microsoft.com/office/drawing/2014/main" id="{AD2A9C3A-09DB-AD9F-338A-F488E95CEAFC}"/>
              </a:ext>
            </a:extLst>
          </p:cNvPr>
          <p:cNvSpPr/>
          <p:nvPr/>
        </p:nvSpPr>
        <p:spPr bwMode="auto">
          <a:xfrm>
            <a:off x="519953" y="1953991"/>
            <a:ext cx="11152094" cy="4146093"/>
          </a:xfrm>
          <a:prstGeom prst="roundRect">
            <a:avLst>
              <a:gd name="adj" fmla="val 6341"/>
            </a:avLst>
          </a:prstGeom>
          <a:noFill/>
          <a:ln w="28575">
            <a:gradFill flip="none" rotWithShape="1">
              <a:gsLst>
                <a:gs pos="66960">
                  <a:srgbClr val="D560FE"/>
                </a:gs>
                <a:gs pos="30000">
                  <a:srgbClr val="0478D4"/>
                </a:gs>
                <a:gs pos="0">
                  <a:srgbClr val="CA5BCD"/>
                </a:gs>
                <a:gs pos="100000">
                  <a:srgbClr val="39B0F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400"/>
              </a:spcAft>
              <a:buClrTx/>
              <a:buSzTx/>
              <a:buFontTx/>
              <a:buNone/>
              <a:tabLst/>
              <a:defRPr/>
            </a:pPr>
            <a:endParaRPr kumimoji="0" lang="en-US" sz="2000" b="0" i="0" u="none" strike="noStrike" kern="1200" cap="none" spc="-50" normalizeH="0" baseline="0" noProof="0" dirty="0">
              <a:ln w="3175">
                <a:noFill/>
              </a:ln>
              <a:gradFill flip="none" rotWithShape="1">
                <a:gsLst>
                  <a:gs pos="0">
                    <a:srgbClr val="000000"/>
                  </a:gs>
                  <a:gs pos="100000">
                    <a:srgbClr val="000000"/>
                  </a:gs>
                </a:gsLst>
                <a:path path="circle">
                  <a:fillToRect l="100000" t="100000"/>
                </a:path>
                <a:tileRect r="-100000" b="-100000"/>
              </a:gradFill>
              <a:effectLst/>
              <a:uLnTx/>
              <a:uFillTx/>
              <a:latin typeface="Segoe UI Variable Display Semib" pitchFamily="2" charset="0"/>
              <a:ea typeface="+mn-ea"/>
              <a:cs typeface="Segoe UI" pitchFamily="34" charset="0"/>
            </a:endParaRPr>
          </a:p>
        </p:txBody>
      </p:sp>
      <p:sp>
        <p:nvSpPr>
          <p:cNvPr id="76" name="Rectangle: Single Corner Rounded 75">
            <a:extLst>
              <a:ext uri="{FF2B5EF4-FFF2-40B4-BE49-F238E27FC236}">
                <a16:creationId xmlns:a16="http://schemas.microsoft.com/office/drawing/2014/main" id="{FD01A40D-28E2-9100-716C-4891F5BC2ACD}"/>
              </a:ext>
            </a:extLst>
          </p:cNvPr>
          <p:cNvSpPr>
            <a:spLocks/>
          </p:cNvSpPr>
          <p:nvPr/>
        </p:nvSpPr>
        <p:spPr bwMode="auto">
          <a:xfrm rot="10800000" flipH="1">
            <a:off x="6880205" y="2784591"/>
            <a:ext cx="4535756" cy="2920162"/>
          </a:xfrm>
          <a:prstGeom prst="round1Rect">
            <a:avLst>
              <a:gd name="adj" fmla="val 2198"/>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7" name="Rectangle: Single Corner Rounded 76">
            <a:extLst>
              <a:ext uri="{FF2B5EF4-FFF2-40B4-BE49-F238E27FC236}">
                <a16:creationId xmlns:a16="http://schemas.microsoft.com/office/drawing/2014/main" id="{A7D9B494-0783-9BD6-4344-A2461D721234}"/>
              </a:ext>
            </a:extLst>
          </p:cNvPr>
          <p:cNvSpPr>
            <a:spLocks/>
          </p:cNvSpPr>
          <p:nvPr/>
        </p:nvSpPr>
        <p:spPr bwMode="auto">
          <a:xfrm rot="10800000">
            <a:off x="766080" y="2657898"/>
            <a:ext cx="4535756" cy="3041657"/>
          </a:xfrm>
          <a:prstGeom prst="round1Rect">
            <a:avLst>
              <a:gd name="adj" fmla="val 2198"/>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8" name="Rectangle 77">
            <a:extLst>
              <a:ext uri="{FF2B5EF4-FFF2-40B4-BE49-F238E27FC236}">
                <a16:creationId xmlns:a16="http://schemas.microsoft.com/office/drawing/2014/main" id="{F7F98CCF-F3A2-2562-4234-90DFD1500261}"/>
              </a:ext>
            </a:extLst>
          </p:cNvPr>
          <p:cNvSpPr>
            <a:spLocks/>
          </p:cNvSpPr>
          <p:nvPr/>
        </p:nvSpPr>
        <p:spPr bwMode="auto">
          <a:xfrm>
            <a:off x="5386694" y="2784591"/>
            <a:ext cx="1410990" cy="292016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79" name="Picture 62" descr="Dynamics 365 Sales icon">
            <a:extLst>
              <a:ext uri="{FF2B5EF4-FFF2-40B4-BE49-F238E27FC236}">
                <a16:creationId xmlns:a16="http://schemas.microsoft.com/office/drawing/2014/main" id="{5D73F43F-23A5-C6CC-8778-7FE3DAAC4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772" y="2858845"/>
            <a:ext cx="335857" cy="33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TextBox 39">
            <a:extLst>
              <a:ext uri="{FF2B5EF4-FFF2-40B4-BE49-F238E27FC236}">
                <a16:creationId xmlns:a16="http://schemas.microsoft.com/office/drawing/2014/main" id="{8A8BAA5E-39E5-034E-60CA-4A17AE233F2A}"/>
              </a:ext>
            </a:extLst>
          </p:cNvPr>
          <p:cNvSpPr txBox="1">
            <a:spLocks noChangeArrowheads="1"/>
          </p:cNvSpPr>
          <p:nvPr/>
        </p:nvSpPr>
        <p:spPr bwMode="auto">
          <a:xfrm>
            <a:off x="6842633" y="3251454"/>
            <a:ext cx="98013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Segoe UI"/>
                <a:ea typeface="+mn-ea"/>
                <a:cs typeface="Segoe Sans Display Semibold" pitchFamily="2" charset="0"/>
              </a:rPr>
              <a:t>Sales</a:t>
            </a:r>
          </a:p>
        </p:txBody>
      </p:sp>
      <p:sp>
        <p:nvSpPr>
          <p:cNvPr id="81" name="TextBox 60">
            <a:extLst>
              <a:ext uri="{FF2B5EF4-FFF2-40B4-BE49-F238E27FC236}">
                <a16:creationId xmlns:a16="http://schemas.microsoft.com/office/drawing/2014/main" id="{D6394B1A-2EB4-3660-EC33-29618819EC3E}"/>
              </a:ext>
            </a:extLst>
          </p:cNvPr>
          <p:cNvSpPr txBox="1">
            <a:spLocks noChangeArrowheads="1"/>
          </p:cNvSpPr>
          <p:nvPr/>
        </p:nvSpPr>
        <p:spPr bwMode="auto">
          <a:xfrm>
            <a:off x="6880204" y="2396067"/>
            <a:ext cx="4535754" cy="388525"/>
          </a:xfrm>
          <a:prstGeom prst="round1Rect">
            <a:avLst/>
          </a:prstGeom>
          <a:gradFill>
            <a:gsLst>
              <a:gs pos="3000">
                <a:srgbClr val="806AEE"/>
              </a:gs>
              <a:gs pos="94000">
                <a:srgbClr val="D660FF"/>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b="1">
                <a:solidFill>
                  <a:srgbClr val="FFFFFF"/>
                </a:solidFill>
                <a:latin typeface="Segoe Sans Display Semibold" pitchFamily="2" charset="0"/>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Segoe Sans Display Semibold" pitchFamily="2" charset="0"/>
                <a:ea typeface="+mn-ea"/>
                <a:cs typeface="Segoe Sans Display Semibold" pitchFamily="2" charset="0"/>
              </a:rPr>
              <a:t>Dynamics 365</a:t>
            </a:r>
          </a:p>
        </p:txBody>
      </p:sp>
      <p:pic>
        <p:nvPicPr>
          <p:cNvPr id="82" name="Picture 66" descr="Dynamics 365 Finance icon">
            <a:extLst>
              <a:ext uri="{FF2B5EF4-FFF2-40B4-BE49-F238E27FC236}">
                <a16:creationId xmlns:a16="http://schemas.microsoft.com/office/drawing/2014/main" id="{246498FA-A588-D7E6-DD71-7213A772C5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9741" y="2859594"/>
            <a:ext cx="334359" cy="33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Box 50">
            <a:extLst>
              <a:ext uri="{FF2B5EF4-FFF2-40B4-BE49-F238E27FC236}">
                <a16:creationId xmlns:a16="http://schemas.microsoft.com/office/drawing/2014/main" id="{5D94519A-CFAB-6183-8D25-B4DB5B1C6C09}"/>
              </a:ext>
            </a:extLst>
          </p:cNvPr>
          <p:cNvSpPr txBox="1">
            <a:spLocks noChangeArrowheads="1"/>
          </p:cNvSpPr>
          <p:nvPr/>
        </p:nvSpPr>
        <p:spPr bwMode="auto">
          <a:xfrm>
            <a:off x="8626852" y="3251454"/>
            <a:ext cx="98013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Segoe UI"/>
                <a:ea typeface="+mn-ea"/>
                <a:cs typeface="Segoe Sans Display Semibold" pitchFamily="2" charset="0"/>
              </a:rPr>
              <a:t>Finance</a:t>
            </a:r>
          </a:p>
        </p:txBody>
      </p:sp>
      <p:sp>
        <p:nvSpPr>
          <p:cNvPr id="84" name="TextBox 41">
            <a:extLst>
              <a:ext uri="{FF2B5EF4-FFF2-40B4-BE49-F238E27FC236}">
                <a16:creationId xmlns:a16="http://schemas.microsoft.com/office/drawing/2014/main" id="{2526E5E5-AD4F-BAD8-A6CB-F74929FF46AD}"/>
              </a:ext>
            </a:extLst>
          </p:cNvPr>
          <p:cNvSpPr txBox="1">
            <a:spLocks noChangeArrowheads="1"/>
          </p:cNvSpPr>
          <p:nvPr/>
        </p:nvSpPr>
        <p:spPr bwMode="auto">
          <a:xfrm>
            <a:off x="5456238" y="4230825"/>
            <a:ext cx="12795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Segoe UI Semibold"/>
                <a:ea typeface="+mn-ea"/>
                <a:cs typeface="Segoe Sans Display Semibold" pitchFamily="2" charset="0"/>
              </a:rPr>
              <a:t>Copilot Studio </a:t>
            </a:r>
          </a:p>
        </p:txBody>
      </p:sp>
      <p:sp>
        <p:nvSpPr>
          <p:cNvPr id="85" name="TextBox 59">
            <a:extLst>
              <a:ext uri="{FF2B5EF4-FFF2-40B4-BE49-F238E27FC236}">
                <a16:creationId xmlns:a16="http://schemas.microsoft.com/office/drawing/2014/main" id="{D93B4100-BBDF-8D5E-0254-A6ACDE16F2B3}"/>
              </a:ext>
            </a:extLst>
          </p:cNvPr>
          <p:cNvSpPr txBox="1">
            <a:spLocks noChangeArrowheads="1"/>
          </p:cNvSpPr>
          <p:nvPr/>
        </p:nvSpPr>
        <p:spPr bwMode="auto">
          <a:xfrm>
            <a:off x="5390505" y="2396067"/>
            <a:ext cx="1410990" cy="388525"/>
          </a:xfrm>
          <a:prstGeom prst="rect">
            <a:avLst/>
          </a:prstGeom>
          <a:gradFill>
            <a:gsLst>
              <a:gs pos="3000">
                <a:srgbClr val="5F6DE7"/>
              </a:gs>
              <a:gs pos="94000">
                <a:srgbClr val="7E6AED"/>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b="1">
                <a:solidFill>
                  <a:srgbClr val="FFFFFF"/>
                </a:solidFill>
                <a:latin typeface="Segoe Sans Display Semibold" pitchFamily="2" charset="0"/>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Segoe Sans Display Semibold" pitchFamily="2" charset="0"/>
                <a:ea typeface="+mn-ea"/>
                <a:cs typeface="Segoe Sans Display Semibold" pitchFamily="2" charset="0"/>
              </a:rPr>
              <a:t>Copilot Studio </a:t>
            </a:r>
          </a:p>
        </p:txBody>
      </p:sp>
      <p:pic>
        <p:nvPicPr>
          <p:cNvPr id="86" name="Picture 85">
            <a:extLst>
              <a:ext uri="{FF2B5EF4-FFF2-40B4-BE49-F238E27FC236}">
                <a16:creationId xmlns:a16="http://schemas.microsoft.com/office/drawing/2014/main" id="{C6DE1EF9-3218-52AB-9515-A717EB7E0F7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922588" y="3693074"/>
            <a:ext cx="346824" cy="346820"/>
          </a:xfrm>
          <a:prstGeom prst="rect">
            <a:avLst/>
          </a:prstGeom>
        </p:spPr>
      </p:pic>
      <p:pic>
        <p:nvPicPr>
          <p:cNvPr id="87" name="Picture 63" descr="Dynamics 365 Customer Insights icon">
            <a:extLst>
              <a:ext uri="{FF2B5EF4-FFF2-40B4-BE49-F238E27FC236}">
                <a16:creationId xmlns:a16="http://schemas.microsoft.com/office/drawing/2014/main" id="{15C8D0A0-F21F-2D22-65AA-E52AC8FD315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44180" y="2869814"/>
            <a:ext cx="313919" cy="31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65" descr="Dynamics 365 Field Service icon">
            <a:extLst>
              <a:ext uri="{FF2B5EF4-FFF2-40B4-BE49-F238E27FC236}">
                <a16:creationId xmlns:a16="http://schemas.microsoft.com/office/drawing/2014/main" id="{21C72F2E-5BD4-C07C-7013-7288D1DA84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52072" y="2869814"/>
            <a:ext cx="313919" cy="31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TextBox 50">
            <a:extLst>
              <a:ext uri="{FF2B5EF4-FFF2-40B4-BE49-F238E27FC236}">
                <a16:creationId xmlns:a16="http://schemas.microsoft.com/office/drawing/2014/main" id="{BDFEACCC-C1EC-5D6D-A726-4AD52B1E5EB8}"/>
              </a:ext>
            </a:extLst>
          </p:cNvPr>
          <p:cNvSpPr txBox="1">
            <a:spLocks noChangeArrowheads="1"/>
          </p:cNvSpPr>
          <p:nvPr/>
        </p:nvSpPr>
        <p:spPr bwMode="auto">
          <a:xfrm>
            <a:off x="9518963" y="3251454"/>
            <a:ext cx="9801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Segoe UI"/>
                <a:ea typeface="+mn-ea"/>
                <a:cs typeface="Segoe Sans Display Semibold" pitchFamily="2" charset="0"/>
              </a:rPr>
              <a:t>Field </a:t>
            </a:r>
            <a:br>
              <a:rPr kumimoji="0" lang="en-US" altLang="en-US" sz="1100" b="0" i="0" u="none" strike="noStrike" kern="1200" cap="none" spc="0" normalizeH="0" baseline="0" noProof="0" dirty="0">
                <a:ln>
                  <a:noFill/>
                </a:ln>
                <a:solidFill>
                  <a:srgbClr val="000000"/>
                </a:solidFill>
                <a:effectLst/>
                <a:uLnTx/>
                <a:uFillTx/>
                <a:latin typeface="Segoe UI"/>
                <a:ea typeface="+mn-ea"/>
                <a:cs typeface="Segoe Sans Display Semibold" pitchFamily="2" charset="0"/>
              </a:rPr>
            </a:br>
            <a:r>
              <a:rPr kumimoji="0" lang="en-US" altLang="en-US" sz="1100" b="0" i="0" u="none" strike="noStrike" kern="1200" cap="none" spc="0" normalizeH="0" baseline="0" noProof="0" dirty="0">
                <a:ln>
                  <a:noFill/>
                </a:ln>
                <a:solidFill>
                  <a:srgbClr val="000000"/>
                </a:solidFill>
                <a:effectLst/>
                <a:uLnTx/>
                <a:uFillTx/>
                <a:latin typeface="Segoe UI"/>
                <a:ea typeface="+mn-ea"/>
                <a:cs typeface="Segoe Sans Display Semibold" pitchFamily="2" charset="0"/>
              </a:rPr>
              <a:t>Service</a:t>
            </a:r>
          </a:p>
        </p:txBody>
      </p:sp>
      <p:sp>
        <p:nvSpPr>
          <p:cNvPr id="90" name="TextBox 43">
            <a:extLst>
              <a:ext uri="{FF2B5EF4-FFF2-40B4-BE49-F238E27FC236}">
                <a16:creationId xmlns:a16="http://schemas.microsoft.com/office/drawing/2014/main" id="{08DC6881-C799-77A5-796B-AD7098105D86}"/>
              </a:ext>
            </a:extLst>
          </p:cNvPr>
          <p:cNvSpPr txBox="1">
            <a:spLocks noChangeArrowheads="1"/>
          </p:cNvSpPr>
          <p:nvPr/>
        </p:nvSpPr>
        <p:spPr bwMode="auto">
          <a:xfrm>
            <a:off x="8086629" y="4128513"/>
            <a:ext cx="9801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Segoe UI"/>
                <a:ea typeface="+mn-ea"/>
                <a:cs typeface="Segoe Sans Display Semibold" pitchFamily="2" charset="0"/>
              </a:rPr>
              <a:t>Contact </a:t>
            </a:r>
            <a:br>
              <a:rPr kumimoji="0" lang="en-US" altLang="en-US" sz="1100" b="0" i="0" u="none" strike="noStrike" kern="1200" cap="none" spc="0" normalizeH="0" baseline="0" noProof="0" dirty="0">
                <a:ln>
                  <a:noFill/>
                </a:ln>
                <a:solidFill>
                  <a:srgbClr val="000000"/>
                </a:solidFill>
                <a:effectLst/>
                <a:uLnTx/>
                <a:uFillTx/>
                <a:latin typeface="Segoe UI"/>
                <a:ea typeface="+mn-ea"/>
                <a:cs typeface="Segoe Sans Display Semibold" pitchFamily="2" charset="0"/>
              </a:rPr>
            </a:br>
            <a:r>
              <a:rPr kumimoji="0" lang="en-US" altLang="en-US" sz="1100" b="0" i="0" u="none" strike="noStrike" kern="1200" cap="none" spc="0" normalizeH="0" baseline="0" noProof="0" dirty="0">
                <a:ln>
                  <a:noFill/>
                </a:ln>
                <a:solidFill>
                  <a:srgbClr val="000000"/>
                </a:solidFill>
                <a:effectLst/>
                <a:uLnTx/>
                <a:uFillTx/>
                <a:latin typeface="Segoe UI"/>
                <a:ea typeface="+mn-ea"/>
                <a:cs typeface="Segoe Sans Display Semibold" pitchFamily="2" charset="0"/>
              </a:rPr>
              <a:t>Center</a:t>
            </a:r>
          </a:p>
        </p:txBody>
      </p:sp>
      <p:sp>
        <p:nvSpPr>
          <p:cNvPr id="91" name="TextBox 46">
            <a:extLst>
              <a:ext uri="{FF2B5EF4-FFF2-40B4-BE49-F238E27FC236}">
                <a16:creationId xmlns:a16="http://schemas.microsoft.com/office/drawing/2014/main" id="{FBA43D01-E362-F04F-89AD-757E2E15E34F}"/>
              </a:ext>
            </a:extLst>
          </p:cNvPr>
          <p:cNvSpPr txBox="1">
            <a:spLocks noChangeArrowheads="1"/>
          </p:cNvSpPr>
          <p:nvPr/>
        </p:nvSpPr>
        <p:spPr bwMode="auto">
          <a:xfrm>
            <a:off x="9170716" y="4128513"/>
            <a:ext cx="9801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Segoe UI"/>
                <a:ea typeface="+mn-ea"/>
                <a:cs typeface="Segoe Sans Display Semibold" pitchFamily="2" charset="0"/>
              </a:rPr>
              <a:t>Customer </a:t>
            </a:r>
            <a:br>
              <a:rPr kumimoji="0" lang="en-US" altLang="en-US" sz="1100" b="0" i="0" u="none" strike="noStrike" kern="1200" cap="none" spc="0" normalizeH="0" baseline="0" noProof="0" dirty="0">
                <a:ln>
                  <a:noFill/>
                </a:ln>
                <a:solidFill>
                  <a:srgbClr val="000000"/>
                </a:solidFill>
                <a:effectLst/>
                <a:uLnTx/>
                <a:uFillTx/>
                <a:latin typeface="Segoe UI"/>
                <a:ea typeface="+mn-ea"/>
                <a:cs typeface="Segoe Sans Display Semibold" pitchFamily="2" charset="0"/>
              </a:rPr>
            </a:br>
            <a:r>
              <a:rPr kumimoji="0" lang="en-US" altLang="en-US" sz="1100" b="0" i="0" u="none" strike="noStrike" kern="1200" cap="none" spc="0" normalizeH="0" baseline="0" noProof="0" dirty="0">
                <a:ln>
                  <a:noFill/>
                </a:ln>
                <a:solidFill>
                  <a:srgbClr val="000000"/>
                </a:solidFill>
                <a:effectLst/>
                <a:uLnTx/>
                <a:uFillTx/>
                <a:latin typeface="Segoe UI"/>
                <a:ea typeface="+mn-ea"/>
                <a:cs typeface="Segoe Sans Display Semibold" pitchFamily="2" charset="0"/>
              </a:rPr>
              <a:t>Service</a:t>
            </a:r>
          </a:p>
        </p:txBody>
      </p:sp>
      <p:pic>
        <p:nvPicPr>
          <p:cNvPr id="92" name="Picture 67" descr="Dynamics 365 Supply Chain Management icon">
            <a:extLst>
              <a:ext uri="{FF2B5EF4-FFF2-40B4-BE49-F238E27FC236}">
                <a16:creationId xmlns:a16="http://schemas.microsoft.com/office/drawing/2014/main" id="{9A0EDBC6-C5F1-098D-B635-766FC269EA0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77691" y="3753673"/>
            <a:ext cx="334359" cy="33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TextBox 52">
            <a:extLst>
              <a:ext uri="{FF2B5EF4-FFF2-40B4-BE49-F238E27FC236}">
                <a16:creationId xmlns:a16="http://schemas.microsoft.com/office/drawing/2014/main" id="{A2BFF74F-8089-D3EB-4F2D-9B4EEAADBD91}"/>
              </a:ext>
            </a:extLst>
          </p:cNvPr>
          <p:cNvSpPr txBox="1">
            <a:spLocks noChangeArrowheads="1"/>
          </p:cNvSpPr>
          <p:nvPr/>
        </p:nvSpPr>
        <p:spPr bwMode="auto">
          <a:xfrm>
            <a:off x="10254803" y="4128513"/>
            <a:ext cx="9801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Segoe UI"/>
                <a:ea typeface="+mn-ea"/>
                <a:cs typeface="Segoe Sans Display Semibold" pitchFamily="2" charset="0"/>
              </a:rPr>
              <a:t>Supply Chain Management</a:t>
            </a:r>
          </a:p>
        </p:txBody>
      </p:sp>
      <p:pic>
        <p:nvPicPr>
          <p:cNvPr id="94" name="Picture 2">
            <a:extLst>
              <a:ext uri="{FF2B5EF4-FFF2-40B4-BE49-F238E27FC236}">
                <a16:creationId xmlns:a16="http://schemas.microsoft.com/office/drawing/2014/main" id="{751307A4-560D-1771-FF21-7698B9C1617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09518" y="3753673"/>
            <a:ext cx="334358" cy="33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94">
            <a:extLst>
              <a:ext uri="{FF2B5EF4-FFF2-40B4-BE49-F238E27FC236}">
                <a16:creationId xmlns:a16="http://schemas.microsoft.com/office/drawing/2014/main" id="{FBAE3822-8EE0-289E-7782-4030C625CDD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39761" y="3738097"/>
            <a:ext cx="305696" cy="305696"/>
          </a:xfrm>
          <a:prstGeom prst="rect">
            <a:avLst/>
          </a:prstGeom>
        </p:spPr>
      </p:pic>
      <p:pic>
        <p:nvPicPr>
          <p:cNvPr id="96" name="Picture 95">
            <a:extLst>
              <a:ext uri="{FF2B5EF4-FFF2-40B4-BE49-F238E27FC236}">
                <a16:creationId xmlns:a16="http://schemas.microsoft.com/office/drawing/2014/main" id="{D2CDD9DA-D1A6-E5BE-DE5B-EB266D24B43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494008" y="3754078"/>
            <a:ext cx="333552" cy="333548"/>
          </a:xfrm>
          <a:prstGeom prst="rect">
            <a:avLst/>
          </a:prstGeom>
        </p:spPr>
      </p:pic>
      <p:sp>
        <p:nvSpPr>
          <p:cNvPr id="97" name="TextBox 50">
            <a:extLst>
              <a:ext uri="{FF2B5EF4-FFF2-40B4-BE49-F238E27FC236}">
                <a16:creationId xmlns:a16="http://schemas.microsoft.com/office/drawing/2014/main" id="{48C3DED9-BA61-3FC4-9B81-FFD1AD1941DD}"/>
              </a:ext>
            </a:extLst>
          </p:cNvPr>
          <p:cNvSpPr txBox="1">
            <a:spLocks noChangeArrowheads="1"/>
          </p:cNvSpPr>
          <p:nvPr/>
        </p:nvSpPr>
        <p:spPr bwMode="auto">
          <a:xfrm>
            <a:off x="7002541" y="4128513"/>
            <a:ext cx="9801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Segoe UI"/>
                <a:ea typeface="+mn-ea"/>
                <a:cs typeface="Segoe Sans Display Semibold" pitchFamily="2" charset="0"/>
              </a:rPr>
              <a:t>Project </a:t>
            </a:r>
            <a:br>
              <a:rPr kumimoji="0" lang="en-US" altLang="en-US" sz="1100" b="0" i="0" u="none" strike="noStrike" kern="1200" cap="none" spc="0" normalizeH="0" baseline="0" noProof="0" dirty="0">
                <a:ln>
                  <a:noFill/>
                </a:ln>
                <a:solidFill>
                  <a:srgbClr val="000000"/>
                </a:solidFill>
                <a:effectLst/>
                <a:uLnTx/>
                <a:uFillTx/>
                <a:latin typeface="Segoe UI"/>
                <a:ea typeface="+mn-ea"/>
                <a:cs typeface="Segoe Sans Display Semibold" pitchFamily="2" charset="0"/>
              </a:rPr>
            </a:br>
            <a:r>
              <a:rPr kumimoji="0" lang="en-US" altLang="en-US" sz="1100" b="0" i="0" u="none" strike="noStrike" kern="1200" cap="none" spc="0" normalizeH="0" baseline="0" noProof="0" dirty="0">
                <a:ln>
                  <a:noFill/>
                </a:ln>
                <a:solidFill>
                  <a:srgbClr val="000000"/>
                </a:solidFill>
                <a:effectLst/>
                <a:uLnTx/>
                <a:uFillTx/>
                <a:latin typeface="Segoe UI"/>
                <a:ea typeface="+mn-ea"/>
                <a:cs typeface="Segoe Sans Display Semibold" pitchFamily="2" charset="0"/>
              </a:rPr>
              <a:t>Operations</a:t>
            </a:r>
          </a:p>
        </p:txBody>
      </p:sp>
      <p:sp>
        <p:nvSpPr>
          <p:cNvPr id="98" name="TextBox 43">
            <a:extLst>
              <a:ext uri="{FF2B5EF4-FFF2-40B4-BE49-F238E27FC236}">
                <a16:creationId xmlns:a16="http://schemas.microsoft.com/office/drawing/2014/main" id="{0EDB9EE4-FCCF-2B0F-B628-DCA23EDD423F}"/>
              </a:ext>
            </a:extLst>
          </p:cNvPr>
          <p:cNvSpPr txBox="1">
            <a:spLocks noChangeArrowheads="1"/>
          </p:cNvSpPr>
          <p:nvPr/>
        </p:nvSpPr>
        <p:spPr bwMode="auto">
          <a:xfrm>
            <a:off x="10411072" y="3251454"/>
            <a:ext cx="9801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Segoe UI"/>
                <a:ea typeface="+mn-ea"/>
                <a:cs typeface="Segoe Sans Display Semibold" pitchFamily="2" charset="0"/>
              </a:rPr>
              <a:t>Customer Insights</a:t>
            </a:r>
          </a:p>
        </p:txBody>
      </p:sp>
      <p:sp>
        <p:nvSpPr>
          <p:cNvPr id="99" name="TextBox 60">
            <a:extLst>
              <a:ext uri="{FF2B5EF4-FFF2-40B4-BE49-F238E27FC236}">
                <a16:creationId xmlns:a16="http://schemas.microsoft.com/office/drawing/2014/main" id="{6304C6DF-DE6E-CE52-449F-9199F5C795C9}"/>
              </a:ext>
            </a:extLst>
          </p:cNvPr>
          <p:cNvSpPr txBox="1">
            <a:spLocks noChangeArrowheads="1"/>
          </p:cNvSpPr>
          <p:nvPr/>
        </p:nvSpPr>
        <p:spPr bwMode="auto">
          <a:xfrm flipH="1">
            <a:off x="766080" y="2396066"/>
            <a:ext cx="4545715" cy="388525"/>
          </a:xfrm>
          <a:prstGeom prst="round1Rect">
            <a:avLst/>
          </a:prstGeom>
          <a:gradFill flip="none" rotWithShape="1">
            <a:gsLst>
              <a:gs pos="3000">
                <a:srgbClr val="0078D4"/>
              </a:gs>
              <a:gs pos="94000">
                <a:srgbClr val="5D6EE7"/>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b="1">
                <a:solidFill>
                  <a:srgbClr val="FFFFFF"/>
                </a:solidFill>
                <a:latin typeface="Segoe Sans Display Semibold" pitchFamily="2" charset="0"/>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Segoe Sans Display Semibold" pitchFamily="2" charset="0"/>
                <a:ea typeface="+mn-ea"/>
                <a:cs typeface="Segoe Sans Display Semibold" pitchFamily="2" charset="0"/>
              </a:rPr>
              <a:t>Microsoft 365</a:t>
            </a:r>
          </a:p>
        </p:txBody>
      </p:sp>
      <p:pic>
        <p:nvPicPr>
          <p:cNvPr id="100" name="Picture 2">
            <a:extLst>
              <a:ext uri="{FF2B5EF4-FFF2-40B4-BE49-F238E27FC236}">
                <a16:creationId xmlns:a16="http://schemas.microsoft.com/office/drawing/2014/main" id="{3FDAAC6C-DAE6-1D54-740C-F653C0366A88}"/>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70405" y="2870199"/>
            <a:ext cx="313149" cy="31314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A5F06EBF-B558-FE54-4F64-300A8CEA480B}"/>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72041" y="2870199"/>
            <a:ext cx="313149" cy="313149"/>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2">
            <a:extLst>
              <a:ext uri="{FF2B5EF4-FFF2-40B4-BE49-F238E27FC236}">
                <a16:creationId xmlns:a16="http://schemas.microsoft.com/office/drawing/2014/main" id="{E1BCD423-5547-0A96-AFD6-21DB01A2373A}"/>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68768" y="2870199"/>
            <a:ext cx="313149" cy="313149"/>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6">
            <a:extLst>
              <a:ext uri="{FF2B5EF4-FFF2-40B4-BE49-F238E27FC236}">
                <a16:creationId xmlns:a16="http://schemas.microsoft.com/office/drawing/2014/main" id="{F35FB9B1-8062-A262-45B1-3A3D25D3AAA1}"/>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74536" y="3735230"/>
            <a:ext cx="311430" cy="31143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8">
            <a:extLst>
              <a:ext uri="{FF2B5EF4-FFF2-40B4-BE49-F238E27FC236}">
                <a16:creationId xmlns:a16="http://schemas.microsoft.com/office/drawing/2014/main" id="{972C6526-3819-A616-5112-9973307FA819}"/>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73677" y="2891140"/>
            <a:ext cx="313149" cy="271266"/>
          </a:xfrm>
          <a:prstGeom prst="rect">
            <a:avLst/>
          </a:prstGeom>
          <a:noFill/>
          <a:extLst>
            <a:ext uri="{909E8E84-426E-40DD-AFC4-6F175D3DCCD1}">
              <a14:hiddenFill xmlns:a14="http://schemas.microsoft.com/office/drawing/2010/main">
                <a:solidFill>
                  <a:srgbClr val="FFFFFF"/>
                </a:solidFill>
              </a14:hiddenFill>
            </a:ext>
          </a:extLst>
        </p:spPr>
      </p:pic>
      <p:sp>
        <p:nvSpPr>
          <p:cNvPr id="105" name="Rectangle 1236">
            <a:extLst>
              <a:ext uri="{FF2B5EF4-FFF2-40B4-BE49-F238E27FC236}">
                <a16:creationId xmlns:a16="http://schemas.microsoft.com/office/drawing/2014/main" id="{7D4CE6E4-9BA9-921F-445C-602019E40DE6}"/>
              </a:ext>
            </a:extLst>
          </p:cNvPr>
          <p:cNvSpPr/>
          <p:nvPr/>
        </p:nvSpPr>
        <p:spPr>
          <a:xfrm>
            <a:off x="920684" y="3251454"/>
            <a:ext cx="1019135" cy="203249"/>
          </a:xfrm>
          <a:prstGeom prst="rect">
            <a:avLst/>
          </a:prstGeom>
        </p:spPr>
        <p:txBody>
          <a:bodyPr wrap="none" lIns="0" tIns="0" rIns="0" bIns="0">
            <a:no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srgbClr val="091F2E"/>
                </a:solidFill>
                <a:effectLst/>
                <a:uLnTx/>
                <a:uFillTx/>
                <a:latin typeface="Segoe UI"/>
                <a:ea typeface="+mn-ea"/>
                <a:cs typeface="Segoe UI Semibold" panose="020B0702040204020203" pitchFamily="34" charset="0"/>
              </a:rPr>
              <a:t>Outlook</a:t>
            </a:r>
          </a:p>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srgbClr val="091F2E"/>
                </a:solidFill>
                <a:effectLst/>
                <a:uLnTx/>
                <a:uFillTx/>
                <a:latin typeface="Segoe UI"/>
                <a:ea typeface="+mn-ea"/>
                <a:cs typeface="Segoe UI Semibold" panose="020B0702040204020203" pitchFamily="34" charset="0"/>
              </a:rPr>
              <a:t> </a:t>
            </a:r>
          </a:p>
        </p:txBody>
      </p:sp>
      <p:sp>
        <p:nvSpPr>
          <p:cNvPr id="106" name="Rectangle 1236">
            <a:extLst>
              <a:ext uri="{FF2B5EF4-FFF2-40B4-BE49-F238E27FC236}">
                <a16:creationId xmlns:a16="http://schemas.microsoft.com/office/drawing/2014/main" id="{565969D4-62A0-4D0D-C447-B54C7712740E}"/>
              </a:ext>
            </a:extLst>
          </p:cNvPr>
          <p:cNvSpPr>
            <a:spLocks/>
          </p:cNvSpPr>
          <p:nvPr/>
        </p:nvSpPr>
        <p:spPr>
          <a:xfrm>
            <a:off x="920684" y="4128512"/>
            <a:ext cx="1019135" cy="203249"/>
          </a:xfrm>
          <a:prstGeom prst="rect">
            <a:avLst/>
          </a:prstGeom>
        </p:spPr>
        <p:txBody>
          <a:bodyPr wrap="none" lIns="0" tIns="0" rIns="0" bIns="0">
            <a:no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srgbClr val="091F2E"/>
                </a:solidFill>
                <a:effectLst/>
                <a:uLnTx/>
                <a:uFillTx/>
                <a:latin typeface="Segoe UI"/>
                <a:ea typeface="+mn-ea"/>
                <a:cs typeface="Segoe UI Semibold" panose="020B0702040204020203" pitchFamily="34" charset="0"/>
              </a:rPr>
              <a:t>Excel</a:t>
            </a:r>
          </a:p>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srgbClr val="091F2E"/>
                </a:solidFill>
                <a:effectLst/>
                <a:uLnTx/>
                <a:uFillTx/>
                <a:latin typeface="Segoe UI"/>
                <a:ea typeface="+mn-ea"/>
                <a:cs typeface="Segoe UI Semibold" panose="020B0702040204020203" pitchFamily="34" charset="0"/>
              </a:rPr>
              <a:t> </a:t>
            </a:r>
          </a:p>
        </p:txBody>
      </p:sp>
      <p:sp>
        <p:nvSpPr>
          <p:cNvPr id="107" name="Rectangle 1236">
            <a:extLst>
              <a:ext uri="{FF2B5EF4-FFF2-40B4-BE49-F238E27FC236}">
                <a16:creationId xmlns:a16="http://schemas.microsoft.com/office/drawing/2014/main" id="{C5D1212B-3DE8-9339-59CD-806DF530F46C}"/>
              </a:ext>
            </a:extLst>
          </p:cNvPr>
          <p:cNvSpPr>
            <a:spLocks/>
          </p:cNvSpPr>
          <p:nvPr/>
        </p:nvSpPr>
        <p:spPr>
          <a:xfrm>
            <a:off x="2019048" y="3251454"/>
            <a:ext cx="1019135" cy="203249"/>
          </a:xfrm>
          <a:prstGeom prst="rect">
            <a:avLst/>
          </a:prstGeom>
        </p:spPr>
        <p:txBody>
          <a:bodyPr wrap="none" lIns="0" tIns="0" rIns="0" bIns="0">
            <a:no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srgbClr val="091F2E"/>
                </a:solidFill>
                <a:effectLst/>
                <a:uLnTx/>
                <a:uFillTx/>
                <a:latin typeface="Segoe UI"/>
                <a:ea typeface="+mn-ea"/>
                <a:cs typeface="Segoe UI Semibold" panose="020B0702040204020203" pitchFamily="34" charset="0"/>
              </a:rPr>
              <a:t>Word</a:t>
            </a:r>
          </a:p>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srgbClr val="091F2E"/>
                </a:solidFill>
                <a:effectLst/>
                <a:uLnTx/>
                <a:uFillTx/>
                <a:latin typeface="Segoe UI"/>
                <a:ea typeface="+mn-ea"/>
                <a:cs typeface="Segoe UI Semibold" panose="020B0702040204020203" pitchFamily="34" charset="0"/>
              </a:rPr>
              <a:t> </a:t>
            </a:r>
          </a:p>
        </p:txBody>
      </p:sp>
      <p:sp>
        <p:nvSpPr>
          <p:cNvPr id="108" name="Rectangle 1236">
            <a:extLst>
              <a:ext uri="{FF2B5EF4-FFF2-40B4-BE49-F238E27FC236}">
                <a16:creationId xmlns:a16="http://schemas.microsoft.com/office/drawing/2014/main" id="{C2241483-6754-3D65-1B41-B6C16E58ADDF}"/>
              </a:ext>
            </a:extLst>
          </p:cNvPr>
          <p:cNvSpPr>
            <a:spLocks/>
          </p:cNvSpPr>
          <p:nvPr/>
        </p:nvSpPr>
        <p:spPr>
          <a:xfrm>
            <a:off x="3117412" y="3251454"/>
            <a:ext cx="1019135" cy="203249"/>
          </a:xfrm>
          <a:prstGeom prst="rect">
            <a:avLst/>
          </a:prstGeom>
        </p:spPr>
        <p:txBody>
          <a:bodyPr wrap="none" lIns="0" tIns="0" rIns="0" bIns="0">
            <a:no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srgbClr val="091F2E"/>
                </a:solidFill>
                <a:effectLst/>
                <a:uLnTx/>
                <a:uFillTx/>
                <a:latin typeface="Segoe UI"/>
                <a:ea typeface="+mn-ea"/>
                <a:cs typeface="Segoe UI Semibold" panose="020B0702040204020203" pitchFamily="34" charset="0"/>
              </a:rPr>
              <a:t>Teams</a:t>
            </a:r>
          </a:p>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srgbClr val="091F2E"/>
                </a:solidFill>
                <a:effectLst/>
                <a:uLnTx/>
                <a:uFillTx/>
                <a:latin typeface="Segoe UI"/>
                <a:ea typeface="+mn-ea"/>
                <a:cs typeface="Segoe UI Semibold" panose="020B0702040204020203" pitchFamily="34" charset="0"/>
              </a:rPr>
              <a:t> </a:t>
            </a:r>
          </a:p>
        </p:txBody>
      </p:sp>
      <p:sp>
        <p:nvSpPr>
          <p:cNvPr id="109" name="Rectangle 1236">
            <a:extLst>
              <a:ext uri="{FF2B5EF4-FFF2-40B4-BE49-F238E27FC236}">
                <a16:creationId xmlns:a16="http://schemas.microsoft.com/office/drawing/2014/main" id="{BE147B06-001C-9F2A-34DB-A953EB5E2DEB}"/>
              </a:ext>
            </a:extLst>
          </p:cNvPr>
          <p:cNvSpPr>
            <a:spLocks/>
          </p:cNvSpPr>
          <p:nvPr/>
        </p:nvSpPr>
        <p:spPr>
          <a:xfrm>
            <a:off x="4215775" y="3251454"/>
            <a:ext cx="1019135" cy="203249"/>
          </a:xfrm>
          <a:prstGeom prst="rect">
            <a:avLst/>
          </a:prstGeom>
        </p:spPr>
        <p:txBody>
          <a:bodyPr wrap="none" lIns="0" tIns="0" rIns="0" bIns="0">
            <a:no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srgbClr val="091F2E"/>
                </a:solidFill>
                <a:effectLst/>
                <a:uLnTx/>
                <a:uFillTx/>
                <a:latin typeface="Segoe UI"/>
                <a:ea typeface="+mn-ea"/>
                <a:cs typeface="Segoe UI Semibold" panose="020B0702040204020203" pitchFamily="34" charset="0"/>
              </a:rPr>
              <a:t>PowerPoint</a:t>
            </a:r>
          </a:p>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srgbClr val="091F2E"/>
                </a:solidFill>
                <a:effectLst/>
                <a:uLnTx/>
                <a:uFillTx/>
                <a:latin typeface="Segoe UI"/>
                <a:ea typeface="+mn-ea"/>
                <a:cs typeface="Segoe UI Semibold" panose="020B0702040204020203" pitchFamily="34" charset="0"/>
              </a:rPr>
              <a:t> </a:t>
            </a:r>
          </a:p>
        </p:txBody>
      </p:sp>
      <p:pic>
        <p:nvPicPr>
          <p:cNvPr id="110" name="Picture 109">
            <a:extLst>
              <a:ext uri="{FF2B5EF4-FFF2-40B4-BE49-F238E27FC236}">
                <a16:creationId xmlns:a16="http://schemas.microsoft.com/office/drawing/2014/main" id="{82344047-8B20-356D-3C87-72A2058D75B9}"/>
              </a:ext>
              <a:ext uri="{C183D7F6-B498-43B3-948B-1728B52AA6E4}">
                <adec:decorative xmlns:adec="http://schemas.microsoft.com/office/drawing/2017/decorative" val="1"/>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6932" t="6932" r="6932" b="6932"/>
          <a:stretch/>
        </p:blipFill>
        <p:spPr bwMode="auto">
          <a:xfrm>
            <a:off x="3482729" y="3744127"/>
            <a:ext cx="288502" cy="293635"/>
          </a:xfrm>
          <a:prstGeom prst="rect">
            <a:avLst/>
          </a:prstGeom>
          <a:noFill/>
          <a:extLst>
            <a:ext uri="{909E8E84-426E-40DD-AFC4-6F175D3DCCD1}">
              <a14:hiddenFill xmlns:a14="http://schemas.microsoft.com/office/drawing/2010/main">
                <a:solidFill>
                  <a:srgbClr val="FFFFFF"/>
                </a:solidFill>
              </a14:hiddenFill>
            </a:ext>
          </a:extLst>
        </p:spPr>
      </p:pic>
      <p:sp>
        <p:nvSpPr>
          <p:cNvPr id="111" name="Rectangle 1236">
            <a:extLst>
              <a:ext uri="{FF2B5EF4-FFF2-40B4-BE49-F238E27FC236}">
                <a16:creationId xmlns:a16="http://schemas.microsoft.com/office/drawing/2014/main" id="{7C5BEE00-CA4F-BAFA-5BBC-0CC1D41ED966}"/>
              </a:ext>
            </a:extLst>
          </p:cNvPr>
          <p:cNvSpPr>
            <a:spLocks/>
          </p:cNvSpPr>
          <p:nvPr/>
        </p:nvSpPr>
        <p:spPr>
          <a:xfrm>
            <a:off x="3117412" y="4128512"/>
            <a:ext cx="1019135" cy="203249"/>
          </a:xfrm>
          <a:prstGeom prst="rect">
            <a:avLst/>
          </a:prstGeom>
        </p:spPr>
        <p:txBody>
          <a:bodyPr wrap="none" lIns="0" tIns="0" rIns="0" bIns="0">
            <a:no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srgbClr val="091F2E"/>
                </a:solidFill>
                <a:effectLst/>
                <a:uLnTx/>
                <a:uFillTx/>
                <a:latin typeface="Segoe UI"/>
                <a:ea typeface="+mn-ea"/>
                <a:cs typeface="Segoe UI Semibold" panose="020B0702040204020203" pitchFamily="34" charset="0"/>
              </a:rPr>
              <a:t>Defender</a:t>
            </a:r>
          </a:p>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srgbClr val="091F2E"/>
                </a:solidFill>
                <a:effectLst/>
                <a:uLnTx/>
                <a:uFillTx/>
                <a:latin typeface="Segoe UI"/>
                <a:ea typeface="+mn-ea"/>
                <a:cs typeface="Segoe UI Semibold" panose="020B0702040204020203" pitchFamily="34" charset="0"/>
              </a:rPr>
              <a:t> </a:t>
            </a:r>
          </a:p>
        </p:txBody>
      </p:sp>
      <p:sp>
        <p:nvSpPr>
          <p:cNvPr id="112" name="Rectangle 1236">
            <a:extLst>
              <a:ext uri="{FF2B5EF4-FFF2-40B4-BE49-F238E27FC236}">
                <a16:creationId xmlns:a16="http://schemas.microsoft.com/office/drawing/2014/main" id="{E87B3557-EABF-596E-AABF-50FDC9F33BD1}"/>
              </a:ext>
            </a:extLst>
          </p:cNvPr>
          <p:cNvSpPr>
            <a:spLocks/>
          </p:cNvSpPr>
          <p:nvPr/>
        </p:nvSpPr>
        <p:spPr>
          <a:xfrm>
            <a:off x="4215775" y="4128512"/>
            <a:ext cx="1019135" cy="203249"/>
          </a:xfrm>
          <a:prstGeom prst="rect">
            <a:avLst/>
          </a:prstGeom>
        </p:spPr>
        <p:txBody>
          <a:bodyPr wrap="none" lIns="0" tIns="0" rIns="0" bIns="0">
            <a:no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srgbClr val="091F2E"/>
                </a:solidFill>
                <a:effectLst/>
                <a:uLnTx/>
                <a:uFillTx/>
                <a:latin typeface="Segoe UI"/>
                <a:ea typeface="+mn-ea"/>
                <a:cs typeface="Segoe UI Semibold" panose="020B0702040204020203" pitchFamily="34" charset="0"/>
              </a:rPr>
              <a:t>Intune</a:t>
            </a:r>
          </a:p>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srgbClr val="091F2E"/>
                </a:solidFill>
                <a:effectLst/>
                <a:uLnTx/>
                <a:uFillTx/>
                <a:latin typeface="Segoe UI"/>
                <a:ea typeface="+mn-ea"/>
                <a:cs typeface="Segoe UI Semibold" panose="020B0702040204020203" pitchFamily="34" charset="0"/>
              </a:rPr>
              <a:t> </a:t>
            </a:r>
          </a:p>
        </p:txBody>
      </p:sp>
      <p:pic>
        <p:nvPicPr>
          <p:cNvPr id="113" name="Picture 6">
            <a:extLst>
              <a:ext uri="{FF2B5EF4-FFF2-40B4-BE49-F238E27FC236}">
                <a16:creationId xmlns:a16="http://schemas.microsoft.com/office/drawing/2014/main" id="{DE4EA467-73D6-7EA8-2C5B-84FD762C074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56826" y="3723079"/>
            <a:ext cx="343580" cy="335731"/>
          </a:xfrm>
          <a:prstGeom prst="rect">
            <a:avLst/>
          </a:prstGeom>
          <a:noFill/>
          <a:extLst>
            <a:ext uri="{909E8E84-426E-40DD-AFC4-6F175D3DCCD1}">
              <a14:hiddenFill xmlns:a14="http://schemas.microsoft.com/office/drawing/2010/main">
                <a:solidFill>
                  <a:srgbClr val="FFFFFF"/>
                </a:solidFill>
              </a14:hiddenFill>
            </a:ext>
          </a:extLst>
        </p:spPr>
      </p:pic>
      <p:sp>
        <p:nvSpPr>
          <p:cNvPr id="114" name="Rectangle 1236">
            <a:extLst>
              <a:ext uri="{FF2B5EF4-FFF2-40B4-BE49-F238E27FC236}">
                <a16:creationId xmlns:a16="http://schemas.microsoft.com/office/drawing/2014/main" id="{5E04F5E5-E766-0DCA-CAE4-793D47FA4389}"/>
              </a:ext>
            </a:extLst>
          </p:cNvPr>
          <p:cNvSpPr>
            <a:spLocks/>
          </p:cNvSpPr>
          <p:nvPr/>
        </p:nvSpPr>
        <p:spPr>
          <a:xfrm>
            <a:off x="2019048" y="4128512"/>
            <a:ext cx="1019135" cy="203249"/>
          </a:xfrm>
          <a:prstGeom prst="rect">
            <a:avLst/>
          </a:prstGeom>
        </p:spPr>
        <p:txBody>
          <a:bodyPr wrap="none" lIns="0" tIns="0" rIns="0" bIns="0">
            <a:noAutofit/>
          </a:body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srgbClr val="091F2E"/>
                </a:solidFill>
                <a:effectLst/>
                <a:uLnTx/>
                <a:uFillTx/>
                <a:latin typeface="Segoe UI"/>
                <a:ea typeface="+mn-ea"/>
                <a:cs typeface="Segoe UI Semibold" panose="020B0702040204020203" pitchFamily="34" charset="0"/>
              </a:rPr>
              <a:t>SharePoint</a:t>
            </a:r>
          </a:p>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srgbClr val="091F2E"/>
                </a:solidFill>
                <a:effectLst/>
                <a:uLnTx/>
                <a:uFillTx/>
                <a:latin typeface="Segoe UI"/>
                <a:ea typeface="+mn-ea"/>
                <a:cs typeface="Segoe UI Semibold" panose="020B0702040204020203" pitchFamily="34" charset="0"/>
              </a:rPr>
              <a:t> </a:t>
            </a:r>
          </a:p>
        </p:txBody>
      </p:sp>
      <p:pic>
        <p:nvPicPr>
          <p:cNvPr id="115" name="Picture 2" descr="New Microsoft Intune Icon : r/Intune">
            <a:extLst>
              <a:ext uri="{FF2B5EF4-FFF2-40B4-BE49-F238E27FC236}">
                <a16:creationId xmlns:a16="http://schemas.microsoft.com/office/drawing/2014/main" id="{6467141A-F16A-A603-EA42-D58C01CDA6E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78525" y="3744127"/>
            <a:ext cx="293635" cy="293635"/>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60">
            <a:extLst>
              <a:ext uri="{FF2B5EF4-FFF2-40B4-BE49-F238E27FC236}">
                <a16:creationId xmlns:a16="http://schemas.microsoft.com/office/drawing/2014/main" id="{43E992E6-E208-CB4E-2888-05C57195C602}"/>
              </a:ext>
            </a:extLst>
          </p:cNvPr>
          <p:cNvSpPr txBox="1">
            <a:spLocks noChangeArrowheads="1"/>
          </p:cNvSpPr>
          <p:nvPr/>
        </p:nvSpPr>
        <p:spPr bwMode="auto">
          <a:xfrm>
            <a:off x="6880205" y="4593977"/>
            <a:ext cx="4535756" cy="388525"/>
          </a:xfrm>
          <a:prstGeom prst="round1Rect">
            <a:avLst/>
          </a:prstGeom>
          <a:gradFill>
            <a:gsLst>
              <a:gs pos="3000">
                <a:srgbClr val="806AEE"/>
              </a:gs>
              <a:gs pos="94000">
                <a:srgbClr val="D660FF"/>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b="1">
                <a:solidFill>
                  <a:srgbClr val="FFFFFF"/>
                </a:solidFill>
                <a:latin typeface="Segoe Sans Display Semibold" pitchFamily="2" charset="0"/>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Segoe Sans Display Semibold" pitchFamily="2" charset="0"/>
                <a:ea typeface="+mn-ea"/>
                <a:cs typeface="Segoe Sans Display Semibold" pitchFamily="2" charset="0"/>
              </a:rPr>
              <a:t>Power Platform</a:t>
            </a:r>
          </a:p>
        </p:txBody>
      </p:sp>
      <p:sp>
        <p:nvSpPr>
          <p:cNvPr id="117" name="Rectangle 116">
            <a:extLst>
              <a:ext uri="{FF2B5EF4-FFF2-40B4-BE49-F238E27FC236}">
                <a16:creationId xmlns:a16="http://schemas.microsoft.com/office/drawing/2014/main" id="{46C42AFC-8268-9F83-A72D-4CD8ABFDD96C}"/>
              </a:ext>
            </a:extLst>
          </p:cNvPr>
          <p:cNvSpPr/>
          <p:nvPr/>
        </p:nvSpPr>
        <p:spPr bwMode="auto">
          <a:xfrm>
            <a:off x="10280624" y="5441471"/>
            <a:ext cx="928492" cy="106628"/>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2363951"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a:ea typeface="+mn-ea"/>
                <a:cs typeface="Segoe Sans Display Semibold" pitchFamily="2" charset="0"/>
                <a:sym typeface="Segoe UI"/>
              </a:rPr>
              <a:t>Power BI</a:t>
            </a:r>
          </a:p>
        </p:txBody>
      </p:sp>
      <p:pic>
        <p:nvPicPr>
          <p:cNvPr id="118" name="Picture 6" descr="Power BI icon">
            <a:extLst>
              <a:ext uri="{FF2B5EF4-FFF2-40B4-BE49-F238E27FC236}">
                <a16:creationId xmlns:a16="http://schemas.microsoft.com/office/drawing/2014/main" id="{79716EE8-0ED1-4A48-7BEE-4E5C86035E5F}"/>
              </a:ext>
              <a:ext uri="{C183D7F6-B498-43B3-948B-1728B52AA6E4}">
                <adec:decorative xmlns:adec="http://schemas.microsoft.com/office/drawing/2017/decorative" val="0"/>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0611217" y="5113354"/>
            <a:ext cx="267306" cy="267306"/>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118">
            <a:extLst>
              <a:ext uri="{FF2B5EF4-FFF2-40B4-BE49-F238E27FC236}">
                <a16:creationId xmlns:a16="http://schemas.microsoft.com/office/drawing/2014/main" id="{DE9ED2DB-1B2D-384B-AAF1-9010D3FD2D64}"/>
              </a:ext>
            </a:extLst>
          </p:cNvPr>
          <p:cNvSpPr/>
          <p:nvPr/>
        </p:nvSpPr>
        <p:spPr bwMode="auto">
          <a:xfrm>
            <a:off x="7002745" y="5441471"/>
            <a:ext cx="979730" cy="151497"/>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2363951"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a:ea typeface="+mn-ea"/>
                <a:cs typeface="Segoe Sans Display Semibold" pitchFamily="2" charset="0"/>
                <a:sym typeface="Segoe UI"/>
              </a:rPr>
              <a:t>Power Apps</a:t>
            </a:r>
          </a:p>
        </p:txBody>
      </p:sp>
      <p:pic>
        <p:nvPicPr>
          <p:cNvPr id="120" name="Picture 2" descr="Power apps icon">
            <a:extLst>
              <a:ext uri="{FF2B5EF4-FFF2-40B4-BE49-F238E27FC236}">
                <a16:creationId xmlns:a16="http://schemas.microsoft.com/office/drawing/2014/main" id="{57AF0EDF-CB8E-9680-C888-B9E9280FF8CF}"/>
              </a:ext>
              <a:ext uri="{C183D7F6-B498-43B3-948B-1728B52AA6E4}">
                <adec:decorative xmlns:adec="http://schemas.microsoft.com/office/drawing/2017/decorative" val="0"/>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7345023" y="5085488"/>
            <a:ext cx="295172" cy="295172"/>
          </a:xfrm>
          <a:prstGeom prst="rect">
            <a:avLst/>
          </a:prstGeom>
          <a:noFill/>
          <a:extLst>
            <a:ext uri="{909E8E84-426E-40DD-AFC4-6F175D3DCCD1}">
              <a14:hiddenFill xmlns:a14="http://schemas.microsoft.com/office/drawing/2010/main">
                <a:solidFill>
                  <a:srgbClr val="FFFFFF"/>
                </a:solidFill>
              </a14:hiddenFill>
            </a:ext>
          </a:extLst>
        </p:spPr>
      </p:pic>
      <p:sp>
        <p:nvSpPr>
          <p:cNvPr id="121" name="Rectangle 120">
            <a:extLst>
              <a:ext uri="{FF2B5EF4-FFF2-40B4-BE49-F238E27FC236}">
                <a16:creationId xmlns:a16="http://schemas.microsoft.com/office/drawing/2014/main" id="{F7BB20FB-9DD4-5B7A-E5A5-901A5CE476E2}"/>
              </a:ext>
            </a:extLst>
          </p:cNvPr>
          <p:cNvSpPr/>
          <p:nvPr/>
        </p:nvSpPr>
        <p:spPr bwMode="auto">
          <a:xfrm>
            <a:off x="8115788" y="5441471"/>
            <a:ext cx="921818" cy="192396"/>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2363951"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a:ea typeface="+mn-ea"/>
                <a:cs typeface="Segoe Sans Display Semibold" pitchFamily="2" charset="0"/>
                <a:sym typeface="Segoe UI"/>
              </a:rPr>
              <a:t>Power Automate</a:t>
            </a:r>
          </a:p>
        </p:txBody>
      </p:sp>
      <p:pic>
        <p:nvPicPr>
          <p:cNvPr id="122" name="Picture 4" descr="Power Automate icon">
            <a:extLst>
              <a:ext uri="{FF2B5EF4-FFF2-40B4-BE49-F238E27FC236}">
                <a16:creationId xmlns:a16="http://schemas.microsoft.com/office/drawing/2014/main" id="{32FFCE15-F33D-1A8D-98A5-0628B9746981}"/>
              </a:ext>
              <a:ext uri="{C183D7F6-B498-43B3-948B-1728B52AA6E4}">
                <adec:decorative xmlns:adec="http://schemas.microsoft.com/office/drawing/2017/decorative" val="0"/>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8429110" y="5096942"/>
            <a:ext cx="295173" cy="295173"/>
          </a:xfrm>
          <a:prstGeom prst="rect">
            <a:avLst/>
          </a:prstGeom>
          <a:noFill/>
          <a:extLst>
            <a:ext uri="{909E8E84-426E-40DD-AFC4-6F175D3DCCD1}">
              <a14:hiddenFill xmlns:a14="http://schemas.microsoft.com/office/drawing/2010/main">
                <a:solidFill>
                  <a:srgbClr val="FFFFFF"/>
                </a:solidFill>
              </a14:hiddenFill>
            </a:ext>
          </a:extLst>
        </p:spPr>
      </p:pic>
      <p:sp>
        <p:nvSpPr>
          <p:cNvPr id="123" name="Rectangle 122">
            <a:extLst>
              <a:ext uri="{FF2B5EF4-FFF2-40B4-BE49-F238E27FC236}">
                <a16:creationId xmlns:a16="http://schemas.microsoft.com/office/drawing/2014/main" id="{3429399A-FD51-F424-A4EF-E3093E671246}"/>
              </a:ext>
            </a:extLst>
          </p:cNvPr>
          <p:cNvSpPr/>
          <p:nvPr/>
        </p:nvSpPr>
        <p:spPr bwMode="auto">
          <a:xfrm>
            <a:off x="9133968" y="5441471"/>
            <a:ext cx="1053632" cy="155945"/>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2363951"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a:ea typeface="+mn-ea"/>
                <a:cs typeface="Segoe Sans Display Semibold" pitchFamily="2" charset="0"/>
                <a:sym typeface="Segoe UI"/>
              </a:rPr>
              <a:t>Power Pages</a:t>
            </a:r>
          </a:p>
        </p:txBody>
      </p:sp>
      <p:pic>
        <p:nvPicPr>
          <p:cNvPr id="124" name="Graphic 123" descr="Power Pages icon">
            <a:extLst>
              <a:ext uri="{FF2B5EF4-FFF2-40B4-BE49-F238E27FC236}">
                <a16:creationId xmlns:a16="http://schemas.microsoft.com/office/drawing/2014/main" id="{F31D3C8D-EE6F-F90E-20C2-84F8DA35C4B5}"/>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518879" y="5089106"/>
            <a:ext cx="283809" cy="306274"/>
          </a:xfrm>
          <a:prstGeom prst="rect">
            <a:avLst/>
          </a:prstGeom>
        </p:spPr>
      </p:pic>
      <p:sp>
        <p:nvSpPr>
          <p:cNvPr id="125" name="TextBox 60">
            <a:extLst>
              <a:ext uri="{FF2B5EF4-FFF2-40B4-BE49-F238E27FC236}">
                <a16:creationId xmlns:a16="http://schemas.microsoft.com/office/drawing/2014/main" id="{C11AE434-AC3F-AA2B-FAB4-00C3B3A62642}"/>
              </a:ext>
            </a:extLst>
          </p:cNvPr>
          <p:cNvSpPr txBox="1">
            <a:spLocks noChangeArrowheads="1"/>
          </p:cNvSpPr>
          <p:nvPr/>
        </p:nvSpPr>
        <p:spPr bwMode="auto">
          <a:xfrm flipH="1">
            <a:off x="766080" y="4593978"/>
            <a:ext cx="4535756" cy="388525"/>
          </a:xfrm>
          <a:prstGeom prst="round1Rect">
            <a:avLst/>
          </a:prstGeom>
          <a:gradFill flip="none" rotWithShape="1">
            <a:gsLst>
              <a:gs pos="3000">
                <a:srgbClr val="0078D4"/>
              </a:gs>
              <a:gs pos="94000">
                <a:srgbClr val="5D6EE7"/>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b="1">
                <a:solidFill>
                  <a:srgbClr val="FFFFFF"/>
                </a:solidFill>
                <a:latin typeface="Segoe Sans Display Semibold" pitchFamily="2" charset="0"/>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uLnTx/>
                <a:uFillTx/>
                <a:latin typeface="Segoe Sans Display Semibold" pitchFamily="2" charset="0"/>
                <a:ea typeface="+mn-ea"/>
                <a:cs typeface="Segoe Sans Display Semibold" pitchFamily="2" charset="0"/>
              </a:rPr>
              <a:t>Windows</a:t>
            </a:r>
          </a:p>
        </p:txBody>
      </p:sp>
      <p:sp>
        <p:nvSpPr>
          <p:cNvPr id="126" name="TextBox 125">
            <a:extLst>
              <a:ext uri="{FF2B5EF4-FFF2-40B4-BE49-F238E27FC236}">
                <a16:creationId xmlns:a16="http://schemas.microsoft.com/office/drawing/2014/main" id="{BED1720A-C435-784B-0D5C-4F2776A68E80}"/>
              </a:ext>
            </a:extLst>
          </p:cNvPr>
          <p:cNvSpPr txBox="1"/>
          <p:nvPr/>
        </p:nvSpPr>
        <p:spPr>
          <a:xfrm>
            <a:off x="2494385" y="5522572"/>
            <a:ext cx="838370" cy="169277"/>
          </a:xfrm>
          <a:prstGeom prst="rect">
            <a:avLst/>
          </a:prstGeom>
        </p:spPr>
        <p:txBody>
          <a:bodyPr wrap="none" lIns="0" tIns="0" rIns="0" bIns="0">
            <a:spAutoFit/>
          </a:bodyPr>
          <a:lstStyle>
            <a:defPPr>
              <a:defRPr lang="en-US"/>
            </a:defPPr>
            <a:lvl1pPr algn="ctr" defTabSz="861251">
              <a:spcAft>
                <a:spcPts val="400"/>
              </a:spcAft>
              <a:defRPr sz="1400">
                <a:latin typeface="+mj-lt"/>
                <a:cs typeface="Segoe UI Semibold" panose="020B0702040204020203" pitchFamily="34" charset="0"/>
              </a:defRPr>
            </a:lvl1pPr>
          </a:lstStyle>
          <a:p>
            <a:pPr marL="0" marR="0" lvl="0" indent="0" algn="ctr" defTabSz="861251"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a:ea typeface="+mn-ea"/>
                <a:cs typeface="Segoe UI Semibold" panose="020B0702040204020203" pitchFamily="34" charset="0"/>
              </a:rPr>
              <a:t>Windows 365</a:t>
            </a:r>
          </a:p>
        </p:txBody>
      </p:sp>
      <p:pic>
        <p:nvPicPr>
          <p:cNvPr id="127" name="Picture 2" descr="Windows 365 documentation | Microsoft Learn">
            <a:extLst>
              <a:ext uri="{FF2B5EF4-FFF2-40B4-BE49-F238E27FC236}">
                <a16:creationId xmlns:a16="http://schemas.microsoft.com/office/drawing/2014/main" id="{C1070331-F8F0-1C55-6C9A-33019A06347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724698" y="5113354"/>
            <a:ext cx="326506" cy="326506"/>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descr="A blue text on a black background&#10;&#10;AI-generated content may be incorrect.">
            <a:extLst>
              <a:ext uri="{FF2B5EF4-FFF2-40B4-BE49-F238E27FC236}">
                <a16:creationId xmlns:a16="http://schemas.microsoft.com/office/drawing/2014/main" id="{779B1434-E2D4-B63A-730B-13CB730CC36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46202" y="5179551"/>
            <a:ext cx="1123739" cy="454138"/>
          </a:xfrm>
          <a:prstGeom prst="rect">
            <a:avLst/>
          </a:prstGeom>
        </p:spPr>
      </p:pic>
      <p:pic>
        <p:nvPicPr>
          <p:cNvPr id="129" name="Picture 128" descr="A black background with a black square&#10;&#10;AI-generated content may be incorrect.">
            <a:extLst>
              <a:ext uri="{FF2B5EF4-FFF2-40B4-BE49-F238E27FC236}">
                <a16:creationId xmlns:a16="http://schemas.microsoft.com/office/drawing/2014/main" id="{CA72F7BD-4FE5-7478-8D03-298E2C857BB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704434" y="5240316"/>
            <a:ext cx="1228760" cy="393899"/>
          </a:xfrm>
          <a:prstGeom prst="rect">
            <a:avLst/>
          </a:prstGeom>
        </p:spPr>
      </p:pic>
      <p:pic>
        <p:nvPicPr>
          <p:cNvPr id="130" name="Picture 2">
            <a:extLst>
              <a:ext uri="{FF2B5EF4-FFF2-40B4-BE49-F238E27FC236}">
                <a16:creationId xmlns:a16="http://schemas.microsoft.com/office/drawing/2014/main" id="{9D728339-7EBC-895B-8DAB-22082FE6AB1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989558" y="2791522"/>
            <a:ext cx="470504" cy="47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 name="TextBox 43">
            <a:extLst>
              <a:ext uri="{FF2B5EF4-FFF2-40B4-BE49-F238E27FC236}">
                <a16:creationId xmlns:a16="http://schemas.microsoft.com/office/drawing/2014/main" id="{EDB5166B-1A58-79BF-87DB-201983482C0F}"/>
              </a:ext>
            </a:extLst>
          </p:cNvPr>
          <p:cNvSpPr txBox="1">
            <a:spLocks noChangeArrowheads="1"/>
          </p:cNvSpPr>
          <p:nvPr/>
        </p:nvSpPr>
        <p:spPr bwMode="auto">
          <a:xfrm>
            <a:off x="7734743" y="3251454"/>
            <a:ext cx="98013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Segoe UI"/>
                <a:ea typeface="+mn-ea"/>
                <a:cs typeface="Segoe Sans Display Semibold" pitchFamily="2" charset="0"/>
              </a:rPr>
              <a:t>Commerce</a:t>
            </a:r>
          </a:p>
        </p:txBody>
      </p:sp>
      <p:sp>
        <p:nvSpPr>
          <p:cNvPr id="132" name="Freeform: Shape 131">
            <a:extLst>
              <a:ext uri="{FF2B5EF4-FFF2-40B4-BE49-F238E27FC236}">
                <a16:creationId xmlns:a16="http://schemas.microsoft.com/office/drawing/2014/main" id="{B850AC6E-5D93-8802-AF79-0B65B71B6089}"/>
              </a:ext>
            </a:extLst>
          </p:cNvPr>
          <p:cNvSpPr>
            <a:spLocks/>
          </p:cNvSpPr>
          <p:nvPr/>
        </p:nvSpPr>
        <p:spPr bwMode="auto">
          <a:xfrm>
            <a:off x="3685540" y="5840876"/>
            <a:ext cx="3434" cy="346"/>
          </a:xfrm>
          <a:custGeom>
            <a:avLst/>
            <a:gdLst>
              <a:gd name="connsiteX0" fmla="*/ 0 w 3434"/>
              <a:gd name="connsiteY0" fmla="*/ 0 h 346"/>
              <a:gd name="connsiteX1" fmla="*/ 3434 w 3434"/>
              <a:gd name="connsiteY1" fmla="*/ 0 h 346"/>
              <a:gd name="connsiteX2" fmla="*/ 0 w 3434"/>
              <a:gd name="connsiteY2" fmla="*/ 346 h 346"/>
              <a:gd name="connsiteX3" fmla="*/ 0 w 3434"/>
              <a:gd name="connsiteY3" fmla="*/ 0 h 346"/>
            </a:gdLst>
            <a:ahLst/>
            <a:cxnLst>
              <a:cxn ang="0">
                <a:pos x="connsiteX0" y="connsiteY0"/>
              </a:cxn>
              <a:cxn ang="0">
                <a:pos x="connsiteX1" y="connsiteY1"/>
              </a:cxn>
              <a:cxn ang="0">
                <a:pos x="connsiteX2" y="connsiteY2"/>
              </a:cxn>
              <a:cxn ang="0">
                <a:pos x="connsiteX3" y="connsiteY3"/>
              </a:cxn>
            </a:cxnLst>
            <a:rect l="l" t="t" r="r" b="b"/>
            <a:pathLst>
              <a:path w="3434" h="346">
                <a:moveTo>
                  <a:pt x="0" y="0"/>
                </a:moveTo>
                <a:lnTo>
                  <a:pt x="3434" y="0"/>
                </a:lnTo>
                <a:lnTo>
                  <a:pt x="0" y="346"/>
                </a:ln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3" name="Freeform: Shape 132">
            <a:extLst>
              <a:ext uri="{FF2B5EF4-FFF2-40B4-BE49-F238E27FC236}">
                <a16:creationId xmlns:a16="http://schemas.microsoft.com/office/drawing/2014/main" id="{E1AE0CC5-A4FA-EF24-F903-9860E6CB0070}"/>
              </a:ext>
            </a:extLst>
          </p:cNvPr>
          <p:cNvSpPr>
            <a:spLocks/>
          </p:cNvSpPr>
          <p:nvPr/>
        </p:nvSpPr>
        <p:spPr bwMode="auto">
          <a:xfrm>
            <a:off x="4050955" y="6149780"/>
            <a:ext cx="345" cy="3423"/>
          </a:xfrm>
          <a:custGeom>
            <a:avLst/>
            <a:gdLst>
              <a:gd name="connsiteX0" fmla="*/ 345 w 345"/>
              <a:gd name="connsiteY0" fmla="*/ 0 h 3423"/>
              <a:gd name="connsiteX1" fmla="*/ 345 w 345"/>
              <a:gd name="connsiteY1" fmla="*/ 3423 h 3423"/>
              <a:gd name="connsiteX2" fmla="*/ 0 w 345"/>
              <a:gd name="connsiteY2" fmla="*/ 3423 h 3423"/>
              <a:gd name="connsiteX3" fmla="*/ 345 w 345"/>
              <a:gd name="connsiteY3" fmla="*/ 0 h 3423"/>
            </a:gdLst>
            <a:ahLst/>
            <a:cxnLst>
              <a:cxn ang="0">
                <a:pos x="connsiteX0" y="connsiteY0"/>
              </a:cxn>
              <a:cxn ang="0">
                <a:pos x="connsiteX1" y="connsiteY1"/>
              </a:cxn>
              <a:cxn ang="0">
                <a:pos x="connsiteX2" y="connsiteY2"/>
              </a:cxn>
              <a:cxn ang="0">
                <a:pos x="connsiteX3" y="connsiteY3"/>
              </a:cxn>
            </a:cxnLst>
            <a:rect l="l" t="t" r="r" b="b"/>
            <a:pathLst>
              <a:path w="345" h="3423">
                <a:moveTo>
                  <a:pt x="345" y="0"/>
                </a:moveTo>
                <a:lnTo>
                  <a:pt x="345" y="3423"/>
                </a:lnTo>
                <a:lnTo>
                  <a:pt x="0" y="3423"/>
                </a:lnTo>
                <a:lnTo>
                  <a:pt x="345"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34" name="Group 133">
            <a:extLst>
              <a:ext uri="{FF2B5EF4-FFF2-40B4-BE49-F238E27FC236}">
                <a16:creationId xmlns:a16="http://schemas.microsoft.com/office/drawing/2014/main" id="{334E930E-422B-94C0-58FF-C7F1145CC7FE}"/>
              </a:ext>
            </a:extLst>
          </p:cNvPr>
          <p:cNvGrpSpPr/>
          <p:nvPr/>
        </p:nvGrpSpPr>
        <p:grpSpPr>
          <a:xfrm>
            <a:off x="5633028" y="1305881"/>
            <a:ext cx="925944" cy="925940"/>
            <a:chOff x="3908131" y="1443368"/>
            <a:chExt cx="857544" cy="857542"/>
          </a:xfrm>
        </p:grpSpPr>
        <p:sp>
          <p:nvSpPr>
            <p:cNvPr id="135" name="Oval 134">
              <a:extLst>
                <a:ext uri="{FF2B5EF4-FFF2-40B4-BE49-F238E27FC236}">
                  <a16:creationId xmlns:a16="http://schemas.microsoft.com/office/drawing/2014/main" id="{6FBFEECF-0D6C-6375-F342-9016EFC9DCEE}"/>
                </a:ext>
              </a:extLst>
            </p:cNvPr>
            <p:cNvSpPr/>
            <p:nvPr/>
          </p:nvSpPr>
          <p:spPr bwMode="auto">
            <a:xfrm>
              <a:off x="3908131" y="1443368"/>
              <a:ext cx="857544" cy="857542"/>
            </a:xfrm>
            <a:prstGeom prst="ellipse">
              <a:avLst/>
            </a:prstGeom>
            <a:solidFill>
              <a:schemeClr val="bg1"/>
            </a:solidFill>
            <a:ln w="28575">
              <a:gradFill flip="none" rotWithShape="1">
                <a:gsLst>
                  <a:gs pos="100000">
                    <a:srgbClr val="D560FE"/>
                  </a:gs>
                  <a:gs pos="0">
                    <a:srgbClr val="0478D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400"/>
                </a:spcAft>
                <a:buClrTx/>
                <a:buSzTx/>
                <a:buFontTx/>
                <a:buNone/>
                <a:tabLst/>
                <a:defRPr/>
              </a:pPr>
              <a:endParaRPr kumimoji="0" lang="en-US" sz="2000" b="0" i="0" u="none" strike="noStrike" kern="1200" cap="none" spc="-50" normalizeH="0" baseline="0" noProof="0" dirty="0">
                <a:ln w="3175">
                  <a:noFill/>
                </a:ln>
                <a:gradFill flip="none" rotWithShape="1">
                  <a:gsLst>
                    <a:gs pos="0">
                      <a:srgbClr val="000000"/>
                    </a:gs>
                    <a:gs pos="100000">
                      <a:srgbClr val="000000"/>
                    </a:gs>
                  </a:gsLst>
                  <a:path path="circle">
                    <a:fillToRect l="100000" t="100000"/>
                  </a:path>
                  <a:tileRect r="-100000" b="-100000"/>
                </a:gradFill>
                <a:effectLst/>
                <a:uLnTx/>
                <a:uFillTx/>
                <a:latin typeface="Segoe UI Variable Display Semib" pitchFamily="2" charset="0"/>
                <a:ea typeface="+mn-ea"/>
                <a:cs typeface="Segoe UI" pitchFamily="34" charset="0"/>
              </a:endParaRPr>
            </a:p>
          </p:txBody>
        </p:sp>
        <p:pic>
          <p:nvPicPr>
            <p:cNvPr id="136" name="!!CopilotLogo1" descr="Copilot for M365">
              <a:extLst>
                <a:ext uri="{FF2B5EF4-FFF2-40B4-BE49-F238E27FC236}">
                  <a16:creationId xmlns:a16="http://schemas.microsoft.com/office/drawing/2014/main" id="{CDE7357D-6A8D-707C-F859-5DA57E38A2A8}"/>
                </a:ext>
              </a:extLst>
            </p:cNvPr>
            <p:cNvPicPr>
              <a:picLocks noChangeAspect="1"/>
            </p:cNvPicPr>
            <p:nvPr/>
          </p:nvPicPr>
          <p:blipFill>
            <a:blip r:embed="rId29"/>
            <a:stretch>
              <a:fillRect/>
            </a:stretch>
          </p:blipFill>
          <p:spPr>
            <a:xfrm>
              <a:off x="4038181" y="1569342"/>
              <a:ext cx="597442" cy="605593"/>
            </a:xfrm>
            <a:prstGeom prst="rect">
              <a:avLst/>
            </a:prstGeom>
          </p:spPr>
        </p:pic>
      </p:grpSp>
    </p:spTree>
    <p:extLst>
      <p:ext uri="{BB962C8B-B14F-4D97-AF65-F5344CB8AC3E}">
        <p14:creationId xmlns:p14="http://schemas.microsoft.com/office/powerpoint/2010/main" val="326586857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DE663-6348-5D0B-EEEA-456F47012FB1}"/>
            </a:ext>
          </a:extLst>
        </p:cNvPr>
        <p:cNvGrpSpPr/>
        <p:nvPr/>
      </p:nvGrpSpPr>
      <p:grpSpPr>
        <a:xfrm>
          <a:off x="0" y="0"/>
          <a:ext cx="0" cy="0"/>
          <a:chOff x="0" y="0"/>
          <a:chExt cx="0" cy="0"/>
        </a:xfrm>
      </p:grpSpPr>
      <p:sp>
        <p:nvSpPr>
          <p:cNvPr id="4" name="Rounded Rectangle 56">
            <a:extLst>
              <a:ext uri="{FF2B5EF4-FFF2-40B4-BE49-F238E27FC236}">
                <a16:creationId xmlns:a16="http://schemas.microsoft.com/office/drawing/2014/main" id="{255D2C70-6998-8077-56FC-EB49AEB69545}"/>
              </a:ext>
            </a:extLst>
          </p:cNvPr>
          <p:cNvSpPr>
            <a:spLocks/>
          </p:cNvSpPr>
          <p:nvPr/>
        </p:nvSpPr>
        <p:spPr>
          <a:xfrm>
            <a:off x="355227" y="1935268"/>
            <a:ext cx="11481546" cy="4575853"/>
          </a:xfrm>
          <a:prstGeom prst="roundRect">
            <a:avLst>
              <a:gd name="adj" fmla="val 3034"/>
            </a:avLst>
          </a:prstGeom>
          <a:solidFill>
            <a:srgbClr val="FFFFFF"/>
          </a:solidFill>
          <a:ln w="9525" cap="flat" cmpd="sng" algn="ctr">
            <a:noFill/>
            <a:prstDash val="solid"/>
            <a:headEnd type="none" w="med" len="med"/>
            <a:tailEnd type="none" w="med" len="med"/>
          </a:ln>
          <a:effectLst>
            <a:outerShdw blurRad="127000" dist="38100" dir="5400000" algn="t" rotWithShape="0">
              <a:srgbClr val="FFFFFF">
                <a:lumMod val="50000"/>
                <a:alpha val="3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Sans Display"/>
              <a:ea typeface="+mn-ea"/>
              <a:cs typeface="Segoe UI" pitchFamily="34" charset="0"/>
            </a:endParaRPr>
          </a:p>
        </p:txBody>
      </p:sp>
      <p:sp>
        <p:nvSpPr>
          <p:cNvPr id="5" name="Title 1">
            <a:extLst>
              <a:ext uri="{FF2B5EF4-FFF2-40B4-BE49-F238E27FC236}">
                <a16:creationId xmlns:a16="http://schemas.microsoft.com/office/drawing/2014/main" id="{66B631D3-CD48-D2B7-DA50-C35F32FA08AC}"/>
              </a:ext>
            </a:extLst>
          </p:cNvPr>
          <p:cNvSpPr txBox="1">
            <a:spLocks/>
          </p:cNvSpPr>
          <p:nvPr/>
        </p:nvSpPr>
        <p:spPr>
          <a:xfrm>
            <a:off x="588263" y="1362698"/>
            <a:ext cx="11011600"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defRPr/>
            </a:pPr>
            <a:r>
              <a:rPr lang="en-US" sz="2400">
                <a:solidFill>
                  <a:srgbClr val="000000"/>
                </a:solidFill>
                <a:latin typeface="Segoe UI Semibold" panose="020B0702040204020203" pitchFamily="34" charset="0"/>
                <a:cs typeface="Segoe UI Semibold" panose="020B0702040204020203" pitchFamily="34" charset="0"/>
              </a:rPr>
              <a:t>the leading agentic CRM and ERP business applications</a:t>
            </a:r>
            <a:endParaRPr lang="en-US" sz="2800">
              <a:latin typeface="Segoe UI Semibold" panose="020B0702040204020203" pitchFamily="34" charset="0"/>
              <a:cs typeface="Segoe UI Semibold" panose="020B0702040204020203" pitchFamily="34" charset="0"/>
            </a:endParaRPr>
          </a:p>
        </p:txBody>
      </p:sp>
      <p:sp>
        <p:nvSpPr>
          <p:cNvPr id="6" name="Rectangle: Rounded Corners 5">
            <a:extLst>
              <a:ext uri="{FF2B5EF4-FFF2-40B4-BE49-F238E27FC236}">
                <a16:creationId xmlns:a16="http://schemas.microsoft.com/office/drawing/2014/main" id="{8D0B7ABC-CD31-1FB1-BC13-5EC3BB1D769E}"/>
              </a:ext>
            </a:extLst>
          </p:cNvPr>
          <p:cNvSpPr/>
          <p:nvPr/>
        </p:nvSpPr>
        <p:spPr bwMode="auto">
          <a:xfrm>
            <a:off x="685453" y="2362634"/>
            <a:ext cx="10972800" cy="2759826"/>
          </a:xfrm>
          <a:prstGeom prst="roundRect">
            <a:avLst>
              <a:gd name="adj" fmla="val 2503"/>
            </a:avLst>
          </a:prstGeom>
          <a:noFill/>
          <a:ln w="12700" cap="rnd">
            <a:gradFill flip="none" rotWithShape="1">
              <a:gsLst>
                <a:gs pos="0">
                  <a:srgbClr val="036AC1"/>
                </a:gs>
                <a:gs pos="100000">
                  <a:srgbClr val="BF4DCC"/>
                </a:gs>
              </a:gsLst>
              <a:lin ang="2700000" scaled="1"/>
              <a:tileRect/>
            </a:gra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grpSp>
        <p:nvGrpSpPr>
          <p:cNvPr id="7" name="Group 26" descr="Microsoft Copilot icon">
            <a:extLst>
              <a:ext uri="{FF2B5EF4-FFF2-40B4-BE49-F238E27FC236}">
                <a16:creationId xmlns:a16="http://schemas.microsoft.com/office/drawing/2014/main" id="{E109D0C5-36AA-4F26-CC16-B703BEAF0C87}"/>
              </a:ext>
            </a:extLst>
          </p:cNvPr>
          <p:cNvGrpSpPr>
            <a:grpSpLocks/>
          </p:cNvGrpSpPr>
          <p:nvPr/>
        </p:nvGrpSpPr>
        <p:grpSpPr bwMode="auto">
          <a:xfrm>
            <a:off x="5701535" y="2043718"/>
            <a:ext cx="693737" cy="693737"/>
            <a:chOff x="5865249" y="2456410"/>
            <a:chExt cx="694112" cy="694112"/>
          </a:xfrm>
        </p:grpSpPr>
        <p:sp>
          <p:nvSpPr>
            <p:cNvPr id="8" name="Oval 7">
              <a:extLst>
                <a:ext uri="{FF2B5EF4-FFF2-40B4-BE49-F238E27FC236}">
                  <a16:creationId xmlns:a16="http://schemas.microsoft.com/office/drawing/2014/main" id="{A1FEC84B-F239-578B-C16A-013795C34B22}"/>
                </a:ext>
              </a:extLst>
            </p:cNvPr>
            <p:cNvSpPr/>
            <p:nvPr/>
          </p:nvSpPr>
          <p:spPr bwMode="auto">
            <a:xfrm>
              <a:off x="5865249" y="2456410"/>
              <a:ext cx="694112" cy="69411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pic>
          <p:nvPicPr>
            <p:cNvPr id="9" name="Picture 69">
              <a:extLst>
                <a:ext uri="{FF2B5EF4-FFF2-40B4-BE49-F238E27FC236}">
                  <a16:creationId xmlns:a16="http://schemas.microsoft.com/office/drawing/2014/main" id="{3A4EC832-43F9-558C-3146-4D0F775927D4}"/>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3464" y="2594913"/>
              <a:ext cx="417683" cy="41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59">
            <a:extLst>
              <a:ext uri="{FF2B5EF4-FFF2-40B4-BE49-F238E27FC236}">
                <a16:creationId xmlns:a16="http://schemas.microsoft.com/office/drawing/2014/main" id="{C22C7ADF-8418-2D08-EC59-41B5DF4D4873}"/>
              </a:ext>
            </a:extLst>
          </p:cNvPr>
          <p:cNvSpPr txBox="1">
            <a:spLocks noChangeArrowheads="1"/>
          </p:cNvSpPr>
          <p:nvPr/>
        </p:nvSpPr>
        <p:spPr bwMode="auto">
          <a:xfrm>
            <a:off x="5074948" y="2900510"/>
            <a:ext cx="1932139" cy="18466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Customer Experience</a:t>
            </a:r>
          </a:p>
        </p:txBody>
      </p:sp>
      <p:pic>
        <p:nvPicPr>
          <p:cNvPr id="11" name="Picture 62" descr="Dynamics 365 Sales icon">
            <a:extLst>
              <a:ext uri="{FF2B5EF4-FFF2-40B4-BE49-F238E27FC236}">
                <a16:creationId xmlns:a16="http://schemas.microsoft.com/office/drawing/2014/main" id="{14125E13-279F-32C2-90DB-386AF04997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1030" y="3247139"/>
            <a:ext cx="349221" cy="34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39">
            <a:extLst>
              <a:ext uri="{FF2B5EF4-FFF2-40B4-BE49-F238E27FC236}">
                <a16:creationId xmlns:a16="http://schemas.microsoft.com/office/drawing/2014/main" id="{A4930E9F-D28F-228F-E28E-E8719715938A}"/>
              </a:ext>
            </a:extLst>
          </p:cNvPr>
          <p:cNvSpPr txBox="1">
            <a:spLocks noChangeArrowheads="1"/>
          </p:cNvSpPr>
          <p:nvPr/>
        </p:nvSpPr>
        <p:spPr bwMode="auto">
          <a:xfrm>
            <a:off x="5101151" y="3748205"/>
            <a:ext cx="192427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rPr>
              <a:t>Sales</a:t>
            </a:r>
          </a:p>
        </p:txBody>
      </p:sp>
      <p:sp>
        <p:nvSpPr>
          <p:cNvPr id="13" name="TextBox 40">
            <a:extLst>
              <a:ext uri="{FF2B5EF4-FFF2-40B4-BE49-F238E27FC236}">
                <a16:creationId xmlns:a16="http://schemas.microsoft.com/office/drawing/2014/main" id="{F47A9610-F751-87C5-5E85-9C34039501B0}"/>
              </a:ext>
            </a:extLst>
          </p:cNvPr>
          <p:cNvSpPr txBox="1">
            <a:spLocks noChangeArrowheads="1"/>
          </p:cNvSpPr>
          <p:nvPr/>
        </p:nvSpPr>
        <p:spPr bwMode="auto">
          <a:xfrm>
            <a:off x="5423529" y="4047578"/>
            <a:ext cx="1279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Revenue forecast </a:t>
            </a:r>
            <a:br>
              <a:rPr kumimoji="0" lang="en-US" alt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br>
            <a:r>
              <a:rPr kumimoji="0" lang="en-US" alt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and acceleration</a:t>
            </a:r>
          </a:p>
        </p:txBody>
      </p:sp>
      <p:cxnSp>
        <p:nvCxnSpPr>
          <p:cNvPr id="14" name="Straight Connector 13" descr="&quot;&quot;">
            <a:extLst>
              <a:ext uri="{FF2B5EF4-FFF2-40B4-BE49-F238E27FC236}">
                <a16:creationId xmlns:a16="http://schemas.microsoft.com/office/drawing/2014/main" id="{CDE336F8-9157-2239-9B4D-8F27C5C99A92}"/>
              </a:ext>
            </a:extLst>
          </p:cNvPr>
          <p:cNvCxnSpPr>
            <a:cxnSpLocks/>
          </p:cNvCxnSpPr>
          <p:nvPr/>
        </p:nvCxnSpPr>
        <p:spPr>
          <a:xfrm>
            <a:off x="4746814" y="3114190"/>
            <a:ext cx="0" cy="1389063"/>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extBox 60">
            <a:extLst>
              <a:ext uri="{FF2B5EF4-FFF2-40B4-BE49-F238E27FC236}">
                <a16:creationId xmlns:a16="http://schemas.microsoft.com/office/drawing/2014/main" id="{28416C68-B455-6F39-11E8-EEC18467AD49}"/>
              </a:ext>
            </a:extLst>
          </p:cNvPr>
          <p:cNvSpPr txBox="1">
            <a:spLocks noChangeArrowheads="1"/>
          </p:cNvSpPr>
          <p:nvPr/>
        </p:nvSpPr>
        <p:spPr bwMode="auto">
          <a:xfrm>
            <a:off x="1192968" y="2924877"/>
            <a:ext cx="3431449" cy="18466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Service</a:t>
            </a:r>
          </a:p>
        </p:txBody>
      </p:sp>
      <p:sp>
        <p:nvSpPr>
          <p:cNvPr id="16" name="TextBox 43">
            <a:extLst>
              <a:ext uri="{FF2B5EF4-FFF2-40B4-BE49-F238E27FC236}">
                <a16:creationId xmlns:a16="http://schemas.microsoft.com/office/drawing/2014/main" id="{7282D54E-DCF0-4106-8CEC-840749207AA6}"/>
              </a:ext>
            </a:extLst>
          </p:cNvPr>
          <p:cNvSpPr txBox="1">
            <a:spLocks noChangeArrowheads="1"/>
          </p:cNvSpPr>
          <p:nvPr/>
        </p:nvSpPr>
        <p:spPr bwMode="auto">
          <a:xfrm>
            <a:off x="1390680" y="3772572"/>
            <a:ext cx="128111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rPr>
              <a:t>Contact Center</a:t>
            </a:r>
          </a:p>
        </p:txBody>
      </p:sp>
      <p:sp>
        <p:nvSpPr>
          <p:cNvPr id="17" name="TextBox 45">
            <a:extLst>
              <a:ext uri="{FF2B5EF4-FFF2-40B4-BE49-F238E27FC236}">
                <a16:creationId xmlns:a16="http://schemas.microsoft.com/office/drawing/2014/main" id="{A914C15C-5375-EDCE-D089-07B28C739E97}"/>
              </a:ext>
            </a:extLst>
          </p:cNvPr>
          <p:cNvSpPr txBox="1">
            <a:spLocks noChangeArrowheads="1"/>
          </p:cNvSpPr>
          <p:nvPr/>
        </p:nvSpPr>
        <p:spPr bwMode="auto">
          <a:xfrm>
            <a:off x="1390680" y="4085987"/>
            <a:ext cx="1281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Contact center</a:t>
            </a:r>
            <a:br>
              <a:rPr kumimoji="0" lang="en-US" alt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br>
            <a:r>
              <a:rPr kumimoji="0" lang="en-US" alt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as a service</a:t>
            </a:r>
          </a:p>
        </p:txBody>
      </p:sp>
      <p:pic>
        <p:nvPicPr>
          <p:cNvPr id="18" name="Picture 64" descr="Dynamics 365 Customer Service icon">
            <a:extLst>
              <a:ext uri="{FF2B5EF4-FFF2-40B4-BE49-F238E27FC236}">
                <a16:creationId xmlns:a16="http://schemas.microsoft.com/office/drawing/2014/main" id="{98A66F63-B701-0EE4-2A47-09BEDB8C48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3568" y="3288382"/>
            <a:ext cx="347663"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46">
            <a:extLst>
              <a:ext uri="{FF2B5EF4-FFF2-40B4-BE49-F238E27FC236}">
                <a16:creationId xmlns:a16="http://schemas.microsoft.com/office/drawing/2014/main" id="{05D332CD-2E0B-643F-8819-DADB25E6EDC5}"/>
              </a:ext>
            </a:extLst>
          </p:cNvPr>
          <p:cNvSpPr txBox="1">
            <a:spLocks noChangeArrowheads="1"/>
          </p:cNvSpPr>
          <p:nvPr/>
        </p:nvSpPr>
        <p:spPr bwMode="auto">
          <a:xfrm>
            <a:off x="2966843" y="3783458"/>
            <a:ext cx="12795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rPr>
              <a:t>Customer Service</a:t>
            </a:r>
          </a:p>
        </p:txBody>
      </p:sp>
      <p:sp>
        <p:nvSpPr>
          <p:cNvPr id="20" name="TextBox 47">
            <a:extLst>
              <a:ext uri="{FF2B5EF4-FFF2-40B4-BE49-F238E27FC236}">
                <a16:creationId xmlns:a16="http://schemas.microsoft.com/office/drawing/2014/main" id="{CDB0DEAA-AF48-1EBD-FB0D-7E08286B253F}"/>
              </a:ext>
            </a:extLst>
          </p:cNvPr>
          <p:cNvSpPr txBox="1">
            <a:spLocks noChangeArrowheads="1"/>
          </p:cNvSpPr>
          <p:nvPr/>
        </p:nvSpPr>
        <p:spPr bwMode="auto">
          <a:xfrm>
            <a:off x="2966843" y="4075101"/>
            <a:ext cx="1279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Customer relationship management</a:t>
            </a:r>
          </a:p>
        </p:txBody>
      </p:sp>
      <p:cxnSp>
        <p:nvCxnSpPr>
          <p:cNvPr id="21" name="Straight Connector 20" descr="&quot;&quot;">
            <a:extLst>
              <a:ext uri="{FF2B5EF4-FFF2-40B4-BE49-F238E27FC236}">
                <a16:creationId xmlns:a16="http://schemas.microsoft.com/office/drawing/2014/main" id="{4718FFD1-4553-91BD-7F50-272378ECFE9B}"/>
              </a:ext>
            </a:extLst>
          </p:cNvPr>
          <p:cNvCxnSpPr>
            <a:cxnSpLocks/>
          </p:cNvCxnSpPr>
          <p:nvPr/>
        </p:nvCxnSpPr>
        <p:spPr>
          <a:xfrm>
            <a:off x="7403766" y="3203084"/>
            <a:ext cx="0" cy="1389063"/>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TextBox 61">
            <a:extLst>
              <a:ext uri="{FF2B5EF4-FFF2-40B4-BE49-F238E27FC236}">
                <a16:creationId xmlns:a16="http://schemas.microsoft.com/office/drawing/2014/main" id="{A721F29B-634F-CA71-1ACF-E4F02CB91067}"/>
              </a:ext>
            </a:extLst>
          </p:cNvPr>
          <p:cNvSpPr txBox="1">
            <a:spLocks noChangeArrowheads="1"/>
          </p:cNvSpPr>
          <p:nvPr/>
        </p:nvSpPr>
        <p:spPr bwMode="auto">
          <a:xfrm>
            <a:off x="7403765" y="2877499"/>
            <a:ext cx="3293821" cy="18466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Operations</a:t>
            </a:r>
          </a:p>
        </p:txBody>
      </p:sp>
      <p:pic>
        <p:nvPicPr>
          <p:cNvPr id="23" name="Picture 66" descr="Dynamics 365 Finance icon">
            <a:extLst>
              <a:ext uri="{FF2B5EF4-FFF2-40B4-BE49-F238E27FC236}">
                <a16:creationId xmlns:a16="http://schemas.microsoft.com/office/drawing/2014/main" id="{2CA3BB78-4F2A-A61F-B99B-1F1A2DDC1B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29935" y="3242578"/>
            <a:ext cx="347663"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50">
            <a:extLst>
              <a:ext uri="{FF2B5EF4-FFF2-40B4-BE49-F238E27FC236}">
                <a16:creationId xmlns:a16="http://schemas.microsoft.com/office/drawing/2014/main" id="{79683490-0736-A77A-2D86-653413A8F96A}"/>
              </a:ext>
            </a:extLst>
          </p:cNvPr>
          <p:cNvSpPr txBox="1">
            <a:spLocks noChangeArrowheads="1"/>
          </p:cNvSpPr>
          <p:nvPr/>
        </p:nvSpPr>
        <p:spPr bwMode="auto">
          <a:xfrm>
            <a:off x="7764798" y="3715882"/>
            <a:ext cx="12795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rPr>
              <a:t>Finance</a:t>
            </a:r>
          </a:p>
        </p:txBody>
      </p:sp>
      <p:sp>
        <p:nvSpPr>
          <p:cNvPr id="25" name="TextBox 51">
            <a:extLst>
              <a:ext uri="{FF2B5EF4-FFF2-40B4-BE49-F238E27FC236}">
                <a16:creationId xmlns:a16="http://schemas.microsoft.com/office/drawing/2014/main" id="{4FD99877-4618-9FE2-DD57-C96B61AF44F1}"/>
              </a:ext>
            </a:extLst>
          </p:cNvPr>
          <p:cNvSpPr txBox="1">
            <a:spLocks noChangeArrowheads="1"/>
          </p:cNvSpPr>
          <p:nvPr/>
        </p:nvSpPr>
        <p:spPr bwMode="auto">
          <a:xfrm>
            <a:off x="7764798" y="4040183"/>
            <a:ext cx="1279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Financial</a:t>
            </a:r>
            <a:br>
              <a:rPr kumimoji="0" lang="en-US" alt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br>
            <a:r>
              <a:rPr kumimoji="0" lang="en-US" alt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management</a:t>
            </a:r>
          </a:p>
        </p:txBody>
      </p:sp>
      <p:pic>
        <p:nvPicPr>
          <p:cNvPr id="26" name="Picture 67" descr="Dynamics 365 Supply Chain Management icon">
            <a:extLst>
              <a:ext uri="{FF2B5EF4-FFF2-40B4-BE49-F238E27FC236}">
                <a16:creationId xmlns:a16="http://schemas.microsoft.com/office/drawing/2014/main" id="{F1DC1E69-A9A2-5BE7-F041-F468AD5149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9010" y="3253464"/>
            <a:ext cx="347663"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52">
            <a:extLst>
              <a:ext uri="{FF2B5EF4-FFF2-40B4-BE49-F238E27FC236}">
                <a16:creationId xmlns:a16="http://schemas.microsoft.com/office/drawing/2014/main" id="{44B8D0DB-0643-3011-402D-B988689BAF18}"/>
              </a:ext>
            </a:extLst>
          </p:cNvPr>
          <p:cNvSpPr txBox="1">
            <a:spLocks noChangeArrowheads="1"/>
          </p:cNvSpPr>
          <p:nvPr/>
        </p:nvSpPr>
        <p:spPr bwMode="auto">
          <a:xfrm>
            <a:off x="9329215" y="3670506"/>
            <a:ext cx="12811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rPr>
              <a:t>Supply Chain Management</a:t>
            </a:r>
          </a:p>
        </p:txBody>
      </p:sp>
      <p:sp>
        <p:nvSpPr>
          <p:cNvPr id="28" name="TextBox 53">
            <a:extLst>
              <a:ext uri="{FF2B5EF4-FFF2-40B4-BE49-F238E27FC236}">
                <a16:creationId xmlns:a16="http://schemas.microsoft.com/office/drawing/2014/main" id="{C214CB4F-1EB0-CE96-B532-86B08F542302}"/>
              </a:ext>
            </a:extLst>
          </p:cNvPr>
          <p:cNvSpPr txBox="1">
            <a:spLocks noChangeArrowheads="1"/>
          </p:cNvSpPr>
          <p:nvPr/>
        </p:nvSpPr>
        <p:spPr bwMode="auto">
          <a:xfrm>
            <a:off x="9490879" y="4092027"/>
            <a:ext cx="965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Supply chain, warehouse, asset management</a:t>
            </a:r>
          </a:p>
        </p:txBody>
      </p:sp>
      <p:sp>
        <p:nvSpPr>
          <p:cNvPr id="29" name="Rectangle: Rounded Corners 28">
            <a:extLst>
              <a:ext uri="{FF2B5EF4-FFF2-40B4-BE49-F238E27FC236}">
                <a16:creationId xmlns:a16="http://schemas.microsoft.com/office/drawing/2014/main" id="{CF2A0235-8EE4-FD40-7F81-64025157E6C5}"/>
              </a:ext>
            </a:extLst>
          </p:cNvPr>
          <p:cNvSpPr/>
          <p:nvPr/>
        </p:nvSpPr>
        <p:spPr bwMode="auto">
          <a:xfrm>
            <a:off x="1130521" y="4956204"/>
            <a:ext cx="1783080" cy="320041"/>
          </a:xfrm>
          <a:prstGeom prst="roundRect">
            <a:avLst>
              <a:gd name="adj" fmla="val 50000"/>
            </a:avLst>
          </a:prstGeom>
          <a:solidFill>
            <a:srgbClr val="FFFFFF"/>
          </a:solidFill>
          <a:ln w="9525" cap="flat" cmpd="sng" algn="ctr">
            <a:noFill/>
            <a:prstDash val="solid"/>
            <a:headEnd type="none" w="med" len="med"/>
            <a:tailEnd type="none" w="med" len="med"/>
          </a:ln>
          <a:effectLst>
            <a:outerShdw blurRad="127000" dist="127000" dir="2700000" algn="tl" rotWithShape="0">
              <a:prstClr val="black">
                <a:alpha val="20000"/>
              </a:prstClr>
            </a:outerShdw>
          </a:effectLst>
        </p:spPr>
        <p:txBody>
          <a:bodyPr t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0">
                      <a:srgbClr val="BF4DCC"/>
                    </a:gs>
                    <a:gs pos="100000">
                      <a:srgbClr val="0078D4"/>
                    </a:gs>
                  </a:gsLst>
                  <a:lin ang="2700000" scaled="0"/>
                </a:gradFill>
                <a:effectLst/>
                <a:uLnTx/>
                <a:uFillTx/>
                <a:latin typeface="Segoe Sans Display Semibold" pitchFamily="2" charset="0"/>
                <a:ea typeface="Calibri" panose="020F0502020204030204" pitchFamily="34" charset="0"/>
                <a:cs typeface="Segoe Sans Display Semibold" pitchFamily="2" charset="0"/>
              </a:rPr>
              <a:t>Generative AI</a:t>
            </a:r>
            <a:endParaRPr kumimoji="0" 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endParaRPr>
          </a:p>
        </p:txBody>
      </p:sp>
      <p:sp>
        <p:nvSpPr>
          <p:cNvPr id="30" name="TextBox 34">
            <a:extLst>
              <a:ext uri="{FF2B5EF4-FFF2-40B4-BE49-F238E27FC236}">
                <a16:creationId xmlns:a16="http://schemas.microsoft.com/office/drawing/2014/main" id="{A2FC1140-9387-C2E2-7BD4-F209B77FA6C3}"/>
              </a:ext>
            </a:extLst>
          </p:cNvPr>
          <p:cNvSpPr txBox="1">
            <a:spLocks noChangeArrowheads="1"/>
          </p:cNvSpPr>
          <p:nvPr/>
        </p:nvSpPr>
        <p:spPr bwMode="auto">
          <a:xfrm>
            <a:off x="1131123" y="5361558"/>
            <a:ext cx="1782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Built in and included </a:t>
            </a:r>
            <a:br>
              <a:rPr kumimoji="0" lang="en-US" alt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br>
            <a:r>
              <a:rPr kumimoji="0" lang="en-US" alt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in premium SKUs</a:t>
            </a:r>
          </a:p>
        </p:txBody>
      </p:sp>
      <p:sp>
        <p:nvSpPr>
          <p:cNvPr id="31" name="Rectangle: Rounded Corners 30">
            <a:extLst>
              <a:ext uri="{FF2B5EF4-FFF2-40B4-BE49-F238E27FC236}">
                <a16:creationId xmlns:a16="http://schemas.microsoft.com/office/drawing/2014/main" id="{080C865A-C3FF-15C2-19CA-8EA7FF632FDF}"/>
              </a:ext>
            </a:extLst>
          </p:cNvPr>
          <p:cNvSpPr/>
          <p:nvPr/>
        </p:nvSpPr>
        <p:spPr bwMode="auto">
          <a:xfrm>
            <a:off x="3205417" y="4956204"/>
            <a:ext cx="1783080" cy="320041"/>
          </a:xfrm>
          <a:prstGeom prst="roundRect">
            <a:avLst>
              <a:gd name="adj" fmla="val 50000"/>
            </a:avLst>
          </a:prstGeom>
          <a:solidFill>
            <a:srgbClr val="FFFFFF"/>
          </a:solidFill>
          <a:ln w="9525" cap="flat" cmpd="sng" algn="ctr">
            <a:noFill/>
            <a:prstDash val="solid"/>
            <a:headEnd type="none" w="med" len="med"/>
            <a:tailEnd type="none" w="med" len="med"/>
          </a:ln>
          <a:effectLst>
            <a:outerShdw blurRad="127000" dist="127000" dir="2700000" algn="tl" rotWithShape="0">
              <a:prstClr val="black">
                <a:alpha val="20000"/>
              </a:prstClr>
            </a:outerShdw>
          </a:effectLst>
        </p:spPr>
        <p:txBody>
          <a:bodyPr t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0">
                      <a:srgbClr val="BF4DCC"/>
                    </a:gs>
                    <a:gs pos="100000">
                      <a:srgbClr val="0078D4"/>
                    </a:gs>
                  </a:gsLst>
                  <a:lin ang="2700000" scaled="0"/>
                </a:gradFill>
                <a:effectLst/>
                <a:uLnTx/>
                <a:uFillTx/>
                <a:latin typeface="Segoe Sans Display Semibold" pitchFamily="2" charset="0"/>
                <a:ea typeface="Calibri" panose="020F0502020204030204" pitchFamily="34" charset="0"/>
                <a:cs typeface="Segoe Sans Display Semibold" pitchFamily="2" charset="0"/>
              </a:rPr>
              <a:t>Unified</a:t>
            </a:r>
            <a:endParaRPr kumimoji="0" 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endParaRPr>
          </a:p>
        </p:txBody>
      </p:sp>
      <p:sp>
        <p:nvSpPr>
          <p:cNvPr id="32" name="TextBox 35">
            <a:extLst>
              <a:ext uri="{FF2B5EF4-FFF2-40B4-BE49-F238E27FC236}">
                <a16:creationId xmlns:a16="http://schemas.microsoft.com/office/drawing/2014/main" id="{2F1DF03F-B41A-F2F1-FDD8-503F6420A522}"/>
              </a:ext>
            </a:extLst>
          </p:cNvPr>
          <p:cNvSpPr txBox="1">
            <a:spLocks noChangeArrowheads="1"/>
          </p:cNvSpPr>
          <p:nvPr/>
        </p:nvSpPr>
        <p:spPr bwMode="auto">
          <a:xfrm>
            <a:off x="3205986" y="5361558"/>
            <a:ext cx="1782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Dataverse as one </a:t>
            </a:r>
            <a:br>
              <a:rPr kumimoji="0" lang="en-US" alt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br>
            <a:r>
              <a:rPr kumimoji="0" lang="en-US" alt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common data model</a:t>
            </a:r>
          </a:p>
        </p:txBody>
      </p:sp>
      <p:sp>
        <p:nvSpPr>
          <p:cNvPr id="33" name="Rectangle: Rounded Corners 32">
            <a:extLst>
              <a:ext uri="{FF2B5EF4-FFF2-40B4-BE49-F238E27FC236}">
                <a16:creationId xmlns:a16="http://schemas.microsoft.com/office/drawing/2014/main" id="{86CCE3EE-FB8B-43D3-17C1-FF23F3C5FFE8}"/>
              </a:ext>
            </a:extLst>
          </p:cNvPr>
          <p:cNvSpPr/>
          <p:nvPr/>
        </p:nvSpPr>
        <p:spPr bwMode="auto">
          <a:xfrm>
            <a:off x="5280313" y="4956204"/>
            <a:ext cx="1783080" cy="320041"/>
          </a:xfrm>
          <a:prstGeom prst="roundRect">
            <a:avLst>
              <a:gd name="adj" fmla="val 50000"/>
            </a:avLst>
          </a:prstGeom>
          <a:solidFill>
            <a:srgbClr val="FFFFFF"/>
          </a:solidFill>
          <a:ln w="9525" cap="flat" cmpd="sng" algn="ctr">
            <a:noFill/>
            <a:prstDash val="solid"/>
            <a:headEnd type="none" w="med" len="med"/>
            <a:tailEnd type="none" w="med" len="med"/>
          </a:ln>
          <a:effectLst>
            <a:outerShdw blurRad="127000" dist="127000" dir="2700000" algn="tl" rotWithShape="0">
              <a:prstClr val="black">
                <a:alpha val="20000"/>
              </a:prstClr>
            </a:outerShdw>
          </a:effectLst>
        </p:spPr>
        <p:txBody>
          <a:bodyPr t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0">
                      <a:srgbClr val="BF4DCC"/>
                    </a:gs>
                    <a:gs pos="100000">
                      <a:srgbClr val="0078D4"/>
                    </a:gs>
                  </a:gsLst>
                  <a:lin ang="2700000" scaled="0"/>
                </a:gradFill>
                <a:effectLst/>
                <a:uLnTx/>
                <a:uFillTx/>
                <a:latin typeface="Segoe Sans Display Semibold" pitchFamily="2" charset="0"/>
                <a:ea typeface="Calibri" panose="020F0502020204030204" pitchFamily="34" charset="0"/>
                <a:cs typeface="Segoe Sans Display Semibold" pitchFamily="2" charset="0"/>
              </a:rPr>
              <a:t>Agents</a:t>
            </a:r>
            <a:endParaRPr kumimoji="0" 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endParaRPr>
          </a:p>
        </p:txBody>
      </p:sp>
      <p:sp>
        <p:nvSpPr>
          <p:cNvPr id="34" name="TextBox 36">
            <a:extLst>
              <a:ext uri="{FF2B5EF4-FFF2-40B4-BE49-F238E27FC236}">
                <a16:creationId xmlns:a16="http://schemas.microsoft.com/office/drawing/2014/main" id="{5E6BD4DA-7EF0-D0A5-A3C9-4FC21D7199F0}"/>
              </a:ext>
            </a:extLst>
          </p:cNvPr>
          <p:cNvSpPr txBox="1">
            <a:spLocks noChangeArrowheads="1"/>
          </p:cNvSpPr>
          <p:nvPr/>
        </p:nvSpPr>
        <p:spPr bwMode="auto">
          <a:xfrm>
            <a:off x="5280848" y="5361558"/>
            <a:ext cx="1782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Supporting end-to-end business processes</a:t>
            </a:r>
          </a:p>
        </p:txBody>
      </p:sp>
      <p:sp>
        <p:nvSpPr>
          <p:cNvPr id="35" name="Rectangle: Rounded Corners 34">
            <a:extLst>
              <a:ext uri="{FF2B5EF4-FFF2-40B4-BE49-F238E27FC236}">
                <a16:creationId xmlns:a16="http://schemas.microsoft.com/office/drawing/2014/main" id="{B6354934-96FE-87D4-FEFD-EFAA7838388A}"/>
              </a:ext>
            </a:extLst>
          </p:cNvPr>
          <p:cNvSpPr/>
          <p:nvPr/>
        </p:nvSpPr>
        <p:spPr bwMode="auto">
          <a:xfrm>
            <a:off x="7355209" y="4956204"/>
            <a:ext cx="1783080" cy="320041"/>
          </a:xfrm>
          <a:prstGeom prst="roundRect">
            <a:avLst>
              <a:gd name="adj" fmla="val 50000"/>
            </a:avLst>
          </a:prstGeom>
          <a:solidFill>
            <a:srgbClr val="FFFFFF"/>
          </a:solidFill>
          <a:ln w="9525" cap="flat" cmpd="sng" algn="ctr">
            <a:noFill/>
            <a:prstDash val="solid"/>
            <a:headEnd type="none" w="med" len="med"/>
            <a:tailEnd type="none" w="med" len="med"/>
          </a:ln>
          <a:effectLst>
            <a:outerShdw blurRad="127000" dist="127000" dir="2700000" algn="tl" rotWithShape="0">
              <a:prstClr val="black">
                <a:alpha val="20000"/>
              </a:prstClr>
            </a:outerShdw>
          </a:effectLst>
        </p:spPr>
        <p:txBody>
          <a:bodyPr t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0">
                      <a:srgbClr val="BF4DCC"/>
                    </a:gs>
                    <a:gs pos="100000">
                      <a:srgbClr val="0078D4"/>
                    </a:gs>
                  </a:gsLst>
                  <a:lin ang="2700000" scaled="0"/>
                </a:gradFill>
                <a:effectLst/>
                <a:uLnTx/>
                <a:uFillTx/>
                <a:latin typeface="Segoe Sans Display Semibold" pitchFamily="2" charset="0"/>
                <a:ea typeface="Calibri" panose="020F0502020204030204" pitchFamily="34" charset="0"/>
                <a:cs typeface="Segoe Sans Display Semibold" pitchFamily="2" charset="0"/>
              </a:rPr>
              <a:t>Collaborative</a:t>
            </a:r>
            <a:endParaRPr kumimoji="0" 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endParaRPr>
          </a:p>
        </p:txBody>
      </p:sp>
      <p:sp>
        <p:nvSpPr>
          <p:cNvPr id="36" name="TextBox 37">
            <a:extLst>
              <a:ext uri="{FF2B5EF4-FFF2-40B4-BE49-F238E27FC236}">
                <a16:creationId xmlns:a16="http://schemas.microsoft.com/office/drawing/2014/main" id="{504F4CA0-ACB4-7DE6-6D1F-2E8334FEB74E}"/>
              </a:ext>
            </a:extLst>
          </p:cNvPr>
          <p:cNvSpPr txBox="1">
            <a:spLocks noChangeArrowheads="1"/>
          </p:cNvSpPr>
          <p:nvPr/>
        </p:nvSpPr>
        <p:spPr bwMode="auto">
          <a:xfrm>
            <a:off x="7355711" y="5361558"/>
            <a:ext cx="1782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Seamlessly integrated with Microsoft 365 and Teams</a:t>
            </a:r>
          </a:p>
        </p:txBody>
      </p:sp>
      <p:sp>
        <p:nvSpPr>
          <p:cNvPr id="37" name="Rectangle: Rounded Corners 36">
            <a:extLst>
              <a:ext uri="{FF2B5EF4-FFF2-40B4-BE49-F238E27FC236}">
                <a16:creationId xmlns:a16="http://schemas.microsoft.com/office/drawing/2014/main" id="{C0079646-EB90-C1A5-934C-A40C3DCBFE75}"/>
              </a:ext>
            </a:extLst>
          </p:cNvPr>
          <p:cNvSpPr/>
          <p:nvPr/>
        </p:nvSpPr>
        <p:spPr bwMode="auto">
          <a:xfrm>
            <a:off x="9430106" y="4956204"/>
            <a:ext cx="1783080" cy="320041"/>
          </a:xfrm>
          <a:prstGeom prst="roundRect">
            <a:avLst>
              <a:gd name="adj" fmla="val 50000"/>
            </a:avLst>
          </a:prstGeom>
          <a:solidFill>
            <a:srgbClr val="FFFFFF"/>
          </a:solidFill>
          <a:ln w="9525" cap="flat" cmpd="sng" algn="ctr">
            <a:noFill/>
            <a:prstDash val="solid"/>
            <a:headEnd type="none" w="med" len="med"/>
            <a:tailEnd type="none" w="med" len="med"/>
          </a:ln>
          <a:effectLst>
            <a:outerShdw blurRad="127000" dist="127000" dir="2700000" algn="tl" rotWithShape="0">
              <a:prstClr val="black">
                <a:alpha val="20000"/>
              </a:prstClr>
            </a:outerShdw>
          </a:effectLst>
        </p:spPr>
        <p:txBody>
          <a:bodyPr t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0">
                      <a:srgbClr val="BF4DCC"/>
                    </a:gs>
                    <a:gs pos="100000">
                      <a:srgbClr val="0078D4"/>
                    </a:gs>
                  </a:gsLst>
                  <a:lin ang="2700000" scaled="0"/>
                </a:gradFill>
                <a:effectLst/>
                <a:uLnTx/>
                <a:uFillTx/>
                <a:latin typeface="Segoe Sans Display Semibold" pitchFamily="2" charset="0"/>
                <a:ea typeface="Calibri" panose="020F0502020204030204" pitchFamily="34" charset="0"/>
                <a:cs typeface="Segoe Sans Display Semibold" pitchFamily="2" charset="0"/>
              </a:rPr>
              <a:t>Extensible</a:t>
            </a:r>
            <a:endParaRPr kumimoji="0" 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endParaRPr>
          </a:p>
        </p:txBody>
      </p:sp>
      <p:sp>
        <p:nvSpPr>
          <p:cNvPr id="38" name="TextBox 38">
            <a:extLst>
              <a:ext uri="{FF2B5EF4-FFF2-40B4-BE49-F238E27FC236}">
                <a16:creationId xmlns:a16="http://schemas.microsoft.com/office/drawing/2014/main" id="{2BEF0C48-4EBC-586A-FB01-DC8B643685DA}"/>
              </a:ext>
            </a:extLst>
          </p:cNvPr>
          <p:cNvSpPr txBox="1">
            <a:spLocks noChangeArrowheads="1"/>
          </p:cNvSpPr>
          <p:nvPr/>
        </p:nvSpPr>
        <p:spPr bwMode="auto">
          <a:xfrm>
            <a:off x="9430573" y="5361558"/>
            <a:ext cx="1782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eaLnBrk="0" fontAlgn="base" hangingPunct="0">
              <a:spcBef>
                <a:spcPct val="0"/>
              </a:spcBef>
              <a:spcAft>
                <a:spcPct val="0"/>
              </a:spcAft>
              <a:defRPr>
                <a:solidFill>
                  <a:schemeClr val="tx1"/>
                </a:solidFill>
                <a:latin typeface="Segoe UI" panose="020B0502040204020203" pitchFamily="34" charset="0"/>
              </a:defRPr>
            </a:lvl6pPr>
            <a:lvl7pPr marL="2971800" indent="-228600" eaLnBrk="0" fontAlgn="base" hangingPunct="0">
              <a:spcBef>
                <a:spcPct val="0"/>
              </a:spcBef>
              <a:spcAft>
                <a:spcPct val="0"/>
              </a:spcAft>
              <a:defRPr>
                <a:solidFill>
                  <a:schemeClr val="tx1"/>
                </a:solidFill>
                <a:latin typeface="Segoe UI" panose="020B0502040204020203" pitchFamily="34" charset="0"/>
              </a:defRPr>
            </a:lvl7pPr>
            <a:lvl8pPr marL="3429000" indent="-228600" eaLnBrk="0" fontAlgn="base" hangingPunct="0">
              <a:spcBef>
                <a:spcPct val="0"/>
              </a:spcBef>
              <a:spcAft>
                <a:spcPct val="0"/>
              </a:spcAft>
              <a:defRPr>
                <a:solidFill>
                  <a:schemeClr val="tx1"/>
                </a:solidFill>
                <a:latin typeface="Segoe UI" panose="020B0502040204020203" pitchFamily="34" charset="0"/>
              </a:defRPr>
            </a:lvl8pPr>
            <a:lvl9pPr marL="3886200" indent="-228600" eaLnBrk="0" fontAlgn="base" hangingPunct="0">
              <a:spcBef>
                <a:spcPct val="0"/>
              </a:spcBef>
              <a:spcAft>
                <a:spcPct val="0"/>
              </a:spcAft>
              <a:defRPr>
                <a:solidFill>
                  <a:schemeClr val="tx1"/>
                </a:solidFill>
                <a:latin typeface="Segoe UI" panose="020B0502040204020203"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Embedded low code for innovation and automation</a:t>
            </a:r>
          </a:p>
        </p:txBody>
      </p:sp>
      <p:pic>
        <p:nvPicPr>
          <p:cNvPr id="39" name="Picture 2">
            <a:extLst>
              <a:ext uri="{FF2B5EF4-FFF2-40B4-BE49-F238E27FC236}">
                <a16:creationId xmlns:a16="http://schemas.microsoft.com/office/drawing/2014/main" id="{5B7F6506-EF63-71BC-913B-88C23246AFF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8668" y="3283620"/>
            <a:ext cx="347662"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raphic 39">
            <a:extLst>
              <a:ext uri="{FF2B5EF4-FFF2-40B4-BE49-F238E27FC236}">
                <a16:creationId xmlns:a16="http://schemas.microsoft.com/office/drawing/2014/main" id="{EA17FCE5-0A90-53D5-9CEE-08C49887FDF3}"/>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439274" y="649810"/>
            <a:ext cx="602478" cy="571205"/>
          </a:xfrm>
          <a:prstGeom prst="rect">
            <a:avLst/>
          </a:prstGeom>
          <a:effectLst/>
        </p:spPr>
      </p:pic>
      <p:sp>
        <p:nvSpPr>
          <p:cNvPr id="41" name="TextBox 40">
            <a:extLst>
              <a:ext uri="{FF2B5EF4-FFF2-40B4-BE49-F238E27FC236}">
                <a16:creationId xmlns:a16="http://schemas.microsoft.com/office/drawing/2014/main" id="{6A0E66C2-FB0E-42CE-C76C-866B398A2E2D}"/>
              </a:ext>
            </a:extLst>
          </p:cNvPr>
          <p:cNvSpPr txBox="1"/>
          <p:nvPr/>
        </p:nvSpPr>
        <p:spPr>
          <a:xfrm>
            <a:off x="5041752" y="637441"/>
            <a:ext cx="67621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99FF"/>
                </a:solidFill>
                <a:effectLst/>
                <a:uLnTx/>
                <a:uFillTx/>
                <a:latin typeface="Segoe Sans Display" pitchFamily="2" charset="0"/>
                <a:ea typeface="+mn-ea"/>
                <a:cs typeface="Segoe Sans Display" pitchFamily="2" charset="0"/>
              </a:rPr>
              <a:t>Dynamics 365</a:t>
            </a:r>
            <a:endParaRPr kumimoji="0" lang="en-US" sz="2800" b="1"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endParaRPr>
          </a:p>
        </p:txBody>
      </p:sp>
    </p:spTree>
    <p:extLst>
      <p:ext uri="{BB962C8B-B14F-4D97-AF65-F5344CB8AC3E}">
        <p14:creationId xmlns:p14="http://schemas.microsoft.com/office/powerpoint/2010/main" val="421731463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BA79B-66CC-C756-B710-B1CFA50B1CBF}"/>
            </a:ext>
          </a:extLst>
        </p:cNvPr>
        <p:cNvGrpSpPr/>
        <p:nvPr/>
      </p:nvGrpSpPr>
      <p:grpSpPr>
        <a:xfrm>
          <a:off x="0" y="0"/>
          <a:ext cx="0" cy="0"/>
          <a:chOff x="0" y="0"/>
          <a:chExt cx="0" cy="0"/>
        </a:xfrm>
      </p:grpSpPr>
      <p:sp>
        <p:nvSpPr>
          <p:cNvPr id="24" name="Title 1">
            <a:extLst>
              <a:ext uri="{FF2B5EF4-FFF2-40B4-BE49-F238E27FC236}">
                <a16:creationId xmlns:a16="http://schemas.microsoft.com/office/drawing/2014/main" id="{91ABCCEB-4033-08CB-A458-DB70479F7E2F}"/>
              </a:ext>
            </a:extLst>
          </p:cNvPr>
          <p:cNvSpPr txBox="1">
            <a:spLocks noGrp="1"/>
          </p:cNvSpPr>
          <p:nvPr>
            <p:ph type="title" idx="4294967295"/>
          </p:nvPr>
        </p:nvSpPr>
        <p:spPr>
          <a:xfrm>
            <a:off x="588263" y="660555"/>
            <a:ext cx="11018520"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822715" rtl="0" eaLnBrk="1" fontAlgn="base" latinLnBrk="0" hangingPunct="1">
              <a:lnSpc>
                <a:spcPct val="100000"/>
              </a:lnSpc>
              <a:spcBef>
                <a:spcPct val="0"/>
              </a:spcBef>
              <a:spcAft>
                <a:spcPct val="0"/>
              </a:spcAft>
              <a:buClrTx/>
              <a:buSzTx/>
              <a:buFontTx/>
              <a:buNone/>
              <a:tabLst>
                <a:tab pos="920878" algn="l"/>
              </a:tabLst>
              <a:defRPr/>
            </a:pPr>
            <a:r>
              <a:rPr kumimoji="0" lang="en-US" sz="6000" b="0" i="0" u="none" strike="noStrike" kern="0" cap="none" spc="-50" normalizeH="0" baseline="0" noProof="0" dirty="0">
                <a:ln w="3175">
                  <a:noFill/>
                </a:ln>
                <a:solidFill>
                  <a:schemeClr val="tx1"/>
                </a:solidFill>
                <a:effectLst/>
                <a:uLnTx/>
                <a:uFillTx/>
                <a:latin typeface="Segoe UI Variable Display Semib" pitchFamily="2" charset="0"/>
                <a:ea typeface="+mn-ea"/>
                <a:cs typeface="Segoe Sans Display Semibold" pitchFamily="2" charset="0"/>
              </a:rPr>
              <a:t>Becoming Frontier</a:t>
            </a:r>
          </a:p>
        </p:txBody>
      </p:sp>
      <p:sp>
        <p:nvSpPr>
          <p:cNvPr id="23" name="!! Opportunities box">
            <a:extLst>
              <a:ext uri="{FF2B5EF4-FFF2-40B4-BE49-F238E27FC236}">
                <a16:creationId xmlns:a16="http://schemas.microsoft.com/office/drawing/2014/main" id="{543B40A0-70E9-5690-F43E-1A5402A70498}"/>
              </a:ext>
              <a:ext uri="{C183D7F6-B498-43B3-948B-1728B52AA6E4}">
                <adec:decorative xmlns:adec="http://schemas.microsoft.com/office/drawing/2017/decorative" val="1"/>
              </a:ext>
            </a:extLst>
          </p:cNvPr>
          <p:cNvSpPr txBox="1">
            <a:spLocks/>
          </p:cNvSpPr>
          <p:nvPr/>
        </p:nvSpPr>
        <p:spPr>
          <a:xfrm>
            <a:off x="586740" y="2088324"/>
            <a:ext cx="11018520" cy="4091094"/>
          </a:xfrm>
          <a:prstGeom prst="roundRect">
            <a:avLst>
              <a:gd name="adj" fmla="val 6030"/>
            </a:avLst>
          </a:prstGeom>
          <a:noFill/>
          <a:ln w="19050" cap="rnd" cmpd="sng" algn="ctr">
            <a:solidFill>
              <a:srgbClr val="0A2526">
                <a:alpha val="25000"/>
              </a:srgbClr>
            </a:solidFill>
            <a:prstDash val="solid"/>
            <a:headEnd type="none" w="lg" len="sm"/>
            <a:tailEnd type="none" w="lg" len="sm"/>
          </a:ln>
          <a:effectLst/>
        </p:spPr>
        <p:txBody>
          <a:bodyPr wrap="square" lIns="0" tIns="0" rIns="0" bIns="274320" rtlCol="0" anchor="b" anchorCtr="0">
            <a:noAutofit/>
          </a:bodyPr>
          <a:lstStyle>
            <a:defPPr>
              <a:defRPr lang="en-US"/>
            </a:defPPr>
            <a:lvl1pPr marR="0" lvl="0" indent="0" algn="ctr" defTabSz="1427220" fontAlgn="auto">
              <a:lnSpc>
                <a:spcPct val="100000"/>
              </a:lnSpc>
              <a:spcBef>
                <a:spcPts val="400"/>
              </a:spcBef>
              <a:spcAft>
                <a:spcPts val="0"/>
              </a:spcAft>
              <a:buClrTx/>
              <a:buSzTx/>
              <a:buFontTx/>
              <a:buNone/>
              <a:tabLst/>
              <a:defRPr kumimoji="0" sz="4000" b="0" i="0" u="none" strike="noStrike" cap="none" spc="-50" normalizeH="0" baseline="0">
                <a:ln>
                  <a:noFill/>
                </a:ln>
                <a:gradFill>
                  <a:gsLst>
                    <a:gs pos="80460">
                      <a:srgbClr val="000000"/>
                    </a:gs>
                    <a:gs pos="59551">
                      <a:srgbClr val="000000"/>
                    </a:gs>
                  </a:gsLst>
                  <a:path path="circle">
                    <a:fillToRect l="100000" t="100000"/>
                  </a:path>
                </a:gradFill>
                <a:effectLst/>
                <a:uLnTx/>
                <a:uFillTx/>
                <a:latin typeface="Segoe UI Variable Display Semibold" pitchFamily="2" charset="0"/>
              </a:defRPr>
            </a:lvl1pPr>
            <a:lvl2pPr marL="0" marR="0" lvl="1" indent="0" algn="ctr" defTabSz="630263" fontAlgn="auto">
              <a:lnSpc>
                <a:spcPct val="100000"/>
              </a:lnSpc>
              <a:spcBef>
                <a:spcPts val="400"/>
              </a:spcBef>
              <a:spcAft>
                <a:spcPts val="0"/>
              </a:spcAft>
              <a:buClrTx/>
              <a:buSzPct val="90000"/>
              <a:buFontTx/>
              <a:buNone/>
              <a:tabLst/>
              <a:defRPr kumimoji="0" sz="1100" b="0" i="0" u="none" strike="noStrike" cap="none" spc="0" normalizeH="0" baseline="0">
                <a:ln>
                  <a:noFill/>
                </a:ln>
                <a:gradFill>
                  <a:gsLst>
                    <a:gs pos="9174">
                      <a:srgbClr val="000000"/>
                    </a:gs>
                    <a:gs pos="42000">
                      <a:srgbClr val="000000"/>
                    </a:gs>
                  </a:gsLst>
                  <a:path path="circle">
                    <a:fillToRect l="100000" t="100000"/>
                  </a:path>
                </a:gradFill>
                <a:effectLst/>
                <a:uLnTx/>
                <a:uFillTx/>
                <a:latin typeface="Segoe UI Variable Display Semibold" pitchFamily="2"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1" indent="0" algn="ctr" defTabSz="630263" eaLnBrk="1" fontAlgn="auto" latinLnBrk="0" hangingPunct="1">
              <a:lnSpc>
                <a:spcPct val="100000"/>
              </a:lnSpc>
              <a:spcBef>
                <a:spcPts val="400"/>
              </a:spcBef>
              <a:spcAft>
                <a:spcPts val="0"/>
              </a:spcAft>
              <a:buClrTx/>
              <a:buSzPct val="90000"/>
              <a:buFontTx/>
              <a:buNone/>
              <a:tabLst/>
              <a:defRPr/>
            </a:pPr>
            <a:endParaRPr kumimoji="0" lang="en-US" sz="1100" b="0" i="0" u="none" strike="noStrike" kern="0" cap="none" spc="0" normalizeH="0" baseline="0" noProof="0">
              <a:ln>
                <a:noFill/>
              </a:ln>
              <a:gradFill>
                <a:gsLst>
                  <a:gs pos="9174">
                    <a:srgbClr val="000000"/>
                  </a:gs>
                  <a:gs pos="42000">
                    <a:srgbClr val="000000"/>
                  </a:gs>
                </a:gsLst>
                <a:path path="circle">
                  <a:fillToRect l="100000" t="100000"/>
                </a:path>
              </a:gradFill>
              <a:effectLst/>
              <a:uLnTx/>
              <a:uFillTx/>
              <a:latin typeface="Segoe UI Variable Display Semibold" pitchFamily="2" charset="0"/>
              <a:ea typeface="+mn-ea"/>
              <a:cs typeface="+mn-cs"/>
            </a:endParaRPr>
          </a:p>
        </p:txBody>
      </p:sp>
      <p:sp>
        <p:nvSpPr>
          <p:cNvPr id="25" name="Rectangle: Rounded Corners 24">
            <a:extLst>
              <a:ext uri="{FF2B5EF4-FFF2-40B4-BE49-F238E27FC236}">
                <a16:creationId xmlns:a16="http://schemas.microsoft.com/office/drawing/2014/main" id="{BDCEB798-D308-9463-D02E-5D213AB8692B}"/>
              </a:ext>
              <a:ext uri="{C183D7F6-B498-43B3-948B-1728B52AA6E4}">
                <adec:decorative xmlns:adec="http://schemas.microsoft.com/office/drawing/2017/decorative" val="0"/>
              </a:ext>
            </a:extLst>
          </p:cNvPr>
          <p:cNvSpPr/>
          <p:nvPr/>
        </p:nvSpPr>
        <p:spPr bwMode="auto">
          <a:xfrm>
            <a:off x="4746591" y="1836092"/>
            <a:ext cx="2698818" cy="492442"/>
          </a:xfrm>
          <a:prstGeom prst="roundRect">
            <a:avLst>
              <a:gd name="adj" fmla="val 34256"/>
            </a:avLst>
          </a:prstGeom>
          <a:solidFill>
            <a:srgbClr val="EDF6F3"/>
          </a:solidFill>
          <a:ln w="19050">
            <a:solidFill>
              <a:srgbClr val="091F2C">
                <a:alpha val="25000"/>
              </a:srgbClr>
            </a:solidFill>
          </a:ln>
        </p:spPr>
        <p:txBody>
          <a:bodyPr wrap="square" lIns="91440" tIns="18288" rIns="91440" bIns="36576"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algn="ctr" defTabSz="914437" fontAlgn="base">
              <a:spcBef>
                <a:spcPct val="0"/>
              </a:spcBef>
              <a:spcAft>
                <a:spcPct val="0"/>
              </a:spcAft>
              <a:tabLst>
                <a:tab pos="1487158" algn="l"/>
              </a:tabLst>
            </a:pPr>
            <a:r>
              <a:rPr lang="en-US" sz="2000" b="1">
                <a:ln w="3175">
                  <a:noFill/>
                </a:ln>
                <a:solidFill>
                  <a:srgbClr val="091F2C"/>
                </a:solidFill>
                <a:latin typeface="Segoe UI Variable Display Semib" pitchFamily="2" charset="0"/>
                <a:cs typeface="Segoe UI" pitchFamily="34" charset="0"/>
              </a:rPr>
              <a:t>Success framework</a:t>
            </a:r>
          </a:p>
        </p:txBody>
      </p:sp>
      <p:pic>
        <p:nvPicPr>
          <p:cNvPr id="29" name="Picture 28">
            <a:extLst>
              <a:ext uri="{FF2B5EF4-FFF2-40B4-BE49-F238E27FC236}">
                <a16:creationId xmlns:a16="http://schemas.microsoft.com/office/drawing/2014/main" id="{399087C9-1154-004D-93E7-8728BCB6FE12}"/>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l="41468" t="15466" r="13884" b="24563"/>
          <a:stretch>
            <a:fillRect/>
          </a:stretch>
        </p:blipFill>
        <p:spPr>
          <a:xfrm>
            <a:off x="851137" y="2529680"/>
            <a:ext cx="2523744" cy="3389829"/>
          </a:xfrm>
          <a:prstGeom prst="roundRect">
            <a:avLst>
              <a:gd name="adj" fmla="val 7777"/>
            </a:avLst>
          </a:prstGeom>
          <a:ln>
            <a:noFill/>
          </a:ln>
        </p:spPr>
      </p:pic>
      <p:sp>
        <p:nvSpPr>
          <p:cNvPr id="30" name="!! Container gradient">
            <a:extLst>
              <a:ext uri="{FF2B5EF4-FFF2-40B4-BE49-F238E27FC236}">
                <a16:creationId xmlns:a16="http://schemas.microsoft.com/office/drawing/2014/main" id="{B073BC04-F6EA-1629-FA81-B1E210B9EF37}"/>
              </a:ext>
              <a:ext uri="{C183D7F6-B498-43B3-948B-1728B52AA6E4}">
                <adec:decorative xmlns:adec="http://schemas.microsoft.com/office/drawing/2017/decorative" val="1"/>
              </a:ext>
            </a:extLst>
          </p:cNvPr>
          <p:cNvSpPr/>
          <p:nvPr/>
        </p:nvSpPr>
        <p:spPr bwMode="auto">
          <a:xfrm rot="10800000">
            <a:off x="849824" y="3947216"/>
            <a:ext cx="2526372" cy="1979042"/>
          </a:xfrm>
          <a:prstGeom prst="round2SameRect">
            <a:avLst>
              <a:gd name="adj1" fmla="val 8196"/>
              <a:gd name="adj2" fmla="val 0"/>
            </a:avLst>
          </a:prstGeom>
          <a:gradFill flip="none" rotWithShape="1">
            <a:gsLst>
              <a:gs pos="45000">
                <a:srgbClr val="091F2C">
                  <a:alpha val="56000"/>
                </a:srgbClr>
              </a:gs>
              <a:gs pos="100000">
                <a:srgbClr val="091F2C"/>
              </a:gs>
              <a:gs pos="0">
                <a:srgbClr val="091F2C">
                  <a:alpha val="0"/>
                </a:srgbClr>
              </a:gs>
            </a:gsLst>
            <a:lin ang="162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91F2C"/>
              </a:soli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1DF93563-52B9-0C6B-CA78-786862BAB7C8}"/>
              </a:ext>
            </a:extLst>
          </p:cNvPr>
          <p:cNvSpPr txBox="1"/>
          <p:nvPr/>
        </p:nvSpPr>
        <p:spPr>
          <a:xfrm>
            <a:off x="1281852" y="4480741"/>
            <a:ext cx="1662314" cy="1107996"/>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Segoe UI Variable Display Semib" pitchFamily="2" charset="0"/>
              </a:rPr>
              <a:t>Enrich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Segoe UI Variable Display Semib" pitchFamily="2" charset="0"/>
              </a:rPr>
              <a:t>employee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Segoe UI Variable Display Semib" pitchFamily="2" charset="0"/>
              </a:rPr>
              <a:t>experiences</a:t>
            </a:r>
          </a:p>
        </p:txBody>
      </p:sp>
      <p:pic>
        <p:nvPicPr>
          <p:cNvPr id="33" name="Picture 32">
            <a:extLst>
              <a:ext uri="{FF2B5EF4-FFF2-40B4-BE49-F238E27FC236}">
                <a16:creationId xmlns:a16="http://schemas.microsoft.com/office/drawing/2014/main" id="{209B89E7-2219-39E6-C4D7-51E856F92164}"/>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4000"/>
                    </a14:imgEffect>
                  </a14:imgLayer>
                </a14:imgProps>
              </a:ext>
            </a:extLst>
          </a:blip>
          <a:srcRect r="56167" b="41123"/>
          <a:stretch>
            <a:fillRect/>
          </a:stretch>
        </p:blipFill>
        <p:spPr>
          <a:xfrm>
            <a:off x="3506461" y="2528742"/>
            <a:ext cx="2523744" cy="3389829"/>
          </a:xfrm>
          <a:prstGeom prst="roundRect">
            <a:avLst>
              <a:gd name="adj" fmla="val 7777"/>
            </a:avLst>
          </a:prstGeom>
          <a:ln>
            <a:noFill/>
          </a:ln>
        </p:spPr>
      </p:pic>
      <p:sp>
        <p:nvSpPr>
          <p:cNvPr id="34" name="Rectangle: Top Corners Rounded 33">
            <a:extLst>
              <a:ext uri="{FF2B5EF4-FFF2-40B4-BE49-F238E27FC236}">
                <a16:creationId xmlns:a16="http://schemas.microsoft.com/office/drawing/2014/main" id="{6CB3DC39-F775-BB08-495F-93D1EDB0ED1D}"/>
              </a:ext>
              <a:ext uri="{C183D7F6-B498-43B3-948B-1728B52AA6E4}">
                <adec:decorative xmlns:adec="http://schemas.microsoft.com/office/drawing/2017/decorative" val="1"/>
              </a:ext>
            </a:extLst>
          </p:cNvPr>
          <p:cNvSpPr/>
          <p:nvPr/>
        </p:nvSpPr>
        <p:spPr bwMode="auto">
          <a:xfrm rot="10800000">
            <a:off x="3505405" y="3815448"/>
            <a:ext cx="2525858" cy="2103119"/>
          </a:xfrm>
          <a:prstGeom prst="round2SameRect">
            <a:avLst>
              <a:gd name="adj1" fmla="val 8196"/>
              <a:gd name="adj2" fmla="val 0"/>
            </a:avLst>
          </a:prstGeom>
          <a:gradFill flip="none" rotWithShape="1">
            <a:gsLst>
              <a:gs pos="45000">
                <a:srgbClr val="091F2C">
                  <a:alpha val="56000"/>
                </a:srgbClr>
              </a:gs>
              <a:gs pos="100000">
                <a:srgbClr val="091F2C"/>
              </a:gs>
              <a:gs pos="0">
                <a:srgbClr val="091F2C">
                  <a:alpha val="0"/>
                </a:srgbClr>
              </a:gs>
            </a:gsLst>
            <a:lin ang="162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a:ea typeface="+mn-ea"/>
              <a:cs typeface="Segoe UI" pitchFamily="34" charset="0"/>
            </a:endParaRPr>
          </a:p>
        </p:txBody>
      </p:sp>
      <p:sp>
        <p:nvSpPr>
          <p:cNvPr id="35" name="TextBox 34">
            <a:extLst>
              <a:ext uri="{FF2B5EF4-FFF2-40B4-BE49-F238E27FC236}">
                <a16:creationId xmlns:a16="http://schemas.microsoft.com/office/drawing/2014/main" id="{4D731943-6B59-1FF2-85A6-8C03296E8456}"/>
              </a:ext>
            </a:extLst>
          </p:cNvPr>
          <p:cNvSpPr txBox="1"/>
          <p:nvPr/>
        </p:nvSpPr>
        <p:spPr>
          <a:xfrm>
            <a:off x="3890689" y="4480741"/>
            <a:ext cx="1755288" cy="1107996"/>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Segoe UI Variable Display Semib" pitchFamily="2" charset="0"/>
              </a:rPr>
              <a:t>Reinvent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Segoe UI Variable Display Semib" pitchFamily="2" charset="0"/>
              </a:rPr>
              <a:t>customer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Segoe UI Variable Display Semib" pitchFamily="2" charset="0"/>
              </a:rPr>
              <a:t>engagement</a:t>
            </a:r>
          </a:p>
        </p:txBody>
      </p:sp>
      <p:pic>
        <p:nvPicPr>
          <p:cNvPr id="37" name="Picture 36">
            <a:extLst>
              <a:ext uri="{FF2B5EF4-FFF2-40B4-BE49-F238E27FC236}">
                <a16:creationId xmlns:a16="http://schemas.microsoft.com/office/drawing/2014/main" id="{2A9A71DF-FEFD-D625-8704-91E29E9765E4}"/>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699"/>
                    </a14:imgEffect>
                    <a14:imgEffect>
                      <a14:saturation sat="80000"/>
                    </a14:imgEffect>
                    <a14:imgEffect>
                      <a14:brightnessContrast bright="-16000"/>
                    </a14:imgEffect>
                  </a14:imgLayer>
                </a14:imgProps>
              </a:ext>
            </a:extLst>
          </a:blip>
          <a:srcRect l="25007" t="4155" r="5777" b="2904"/>
          <a:stretch>
            <a:fillRect/>
          </a:stretch>
        </p:blipFill>
        <p:spPr>
          <a:xfrm>
            <a:off x="6162974" y="2528742"/>
            <a:ext cx="2523744" cy="3388861"/>
          </a:xfrm>
          <a:prstGeom prst="roundRect">
            <a:avLst>
              <a:gd name="adj" fmla="val 7777"/>
            </a:avLst>
          </a:prstGeom>
          <a:ln>
            <a:noFill/>
          </a:ln>
        </p:spPr>
      </p:pic>
      <p:sp>
        <p:nvSpPr>
          <p:cNvPr id="38" name="Rectangle: Top Corners Rounded 37">
            <a:extLst>
              <a:ext uri="{FF2B5EF4-FFF2-40B4-BE49-F238E27FC236}">
                <a16:creationId xmlns:a16="http://schemas.microsoft.com/office/drawing/2014/main" id="{DE9D2F23-394D-0CA3-5DDF-C05BDAA9F781}"/>
              </a:ext>
              <a:ext uri="{C183D7F6-B498-43B3-948B-1728B52AA6E4}">
                <adec:decorative xmlns:adec="http://schemas.microsoft.com/office/drawing/2017/decorative" val="1"/>
              </a:ext>
            </a:extLst>
          </p:cNvPr>
          <p:cNvSpPr/>
          <p:nvPr/>
        </p:nvSpPr>
        <p:spPr bwMode="auto">
          <a:xfrm rot="10800000">
            <a:off x="6160472" y="3815450"/>
            <a:ext cx="2528749" cy="2103119"/>
          </a:xfrm>
          <a:prstGeom prst="round2SameRect">
            <a:avLst>
              <a:gd name="adj1" fmla="val 8196"/>
              <a:gd name="adj2" fmla="val 0"/>
            </a:avLst>
          </a:prstGeom>
          <a:gradFill flip="none" rotWithShape="1">
            <a:gsLst>
              <a:gs pos="45000">
                <a:srgbClr val="091F2C">
                  <a:alpha val="56000"/>
                </a:srgbClr>
              </a:gs>
              <a:gs pos="100000">
                <a:srgbClr val="091F2C"/>
              </a:gs>
              <a:gs pos="0">
                <a:srgbClr val="091F2C">
                  <a:alpha val="0"/>
                </a:srgbClr>
              </a:gs>
            </a:gsLst>
            <a:lin ang="162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91F2C"/>
              </a:solidFill>
              <a:effectLst/>
              <a:uLnTx/>
              <a:uFillTx/>
              <a:latin typeface="Segoe UI"/>
              <a:ea typeface="+mn-ea"/>
              <a:cs typeface="Segoe UI" pitchFamily="34" charset="0"/>
            </a:endParaRPr>
          </a:p>
        </p:txBody>
      </p:sp>
      <p:sp>
        <p:nvSpPr>
          <p:cNvPr id="39" name="TextBox 38">
            <a:extLst>
              <a:ext uri="{FF2B5EF4-FFF2-40B4-BE49-F238E27FC236}">
                <a16:creationId xmlns:a16="http://schemas.microsoft.com/office/drawing/2014/main" id="{43A4A91B-874E-AA49-6A65-C19E1C50B15F}"/>
              </a:ext>
            </a:extLst>
          </p:cNvPr>
          <p:cNvSpPr txBox="1"/>
          <p:nvPr/>
        </p:nvSpPr>
        <p:spPr>
          <a:xfrm>
            <a:off x="6725937" y="4480741"/>
            <a:ext cx="1397819" cy="1107996"/>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Segoe UI Variable Display Semib" pitchFamily="2" charset="0"/>
              </a:rPr>
              <a:t>Reshape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Segoe UI Variable Display Semib" pitchFamily="2" charset="0"/>
              </a:rPr>
              <a:t>business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Segoe UI Variable Display Semib" pitchFamily="2" charset="0"/>
              </a:rPr>
              <a:t>processes</a:t>
            </a:r>
          </a:p>
        </p:txBody>
      </p:sp>
      <p:pic>
        <p:nvPicPr>
          <p:cNvPr id="41" name="Picture 40">
            <a:extLst>
              <a:ext uri="{FF2B5EF4-FFF2-40B4-BE49-F238E27FC236}">
                <a16:creationId xmlns:a16="http://schemas.microsoft.com/office/drawing/2014/main" id="{C587ADDF-218C-3361-6CB8-10AFE4E1D72E}"/>
              </a:ext>
              <a:ext uri="{C183D7F6-B498-43B3-948B-1728B52AA6E4}">
                <adec:decorative xmlns:adec="http://schemas.microsoft.com/office/drawing/2017/decorative" val="1"/>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8000"/>
                    </a14:imgEffect>
                  </a14:imgLayer>
                </a14:imgProps>
              </a:ext>
            </a:extLst>
          </a:blip>
          <a:srcRect l="27803" b="3055"/>
          <a:stretch>
            <a:fillRect/>
          </a:stretch>
        </p:blipFill>
        <p:spPr>
          <a:xfrm>
            <a:off x="8818431" y="2527773"/>
            <a:ext cx="2523744" cy="3388860"/>
          </a:xfrm>
          <a:prstGeom prst="roundRect">
            <a:avLst>
              <a:gd name="adj" fmla="val 7777"/>
            </a:avLst>
          </a:prstGeom>
          <a:ln>
            <a:noFill/>
          </a:ln>
        </p:spPr>
      </p:pic>
      <p:sp>
        <p:nvSpPr>
          <p:cNvPr id="42" name="Rectangle: Top Corners Rounded 41">
            <a:extLst>
              <a:ext uri="{FF2B5EF4-FFF2-40B4-BE49-F238E27FC236}">
                <a16:creationId xmlns:a16="http://schemas.microsoft.com/office/drawing/2014/main" id="{54CD66A2-E31E-F169-75CD-F708BF234B18}"/>
              </a:ext>
              <a:ext uri="{C183D7F6-B498-43B3-948B-1728B52AA6E4}">
                <adec:decorative xmlns:adec="http://schemas.microsoft.com/office/drawing/2017/decorative" val="1"/>
              </a:ext>
            </a:extLst>
          </p:cNvPr>
          <p:cNvSpPr/>
          <p:nvPr/>
        </p:nvSpPr>
        <p:spPr bwMode="auto">
          <a:xfrm rot="10800000">
            <a:off x="8818431" y="3823138"/>
            <a:ext cx="2523745" cy="2103119"/>
          </a:xfrm>
          <a:prstGeom prst="round2SameRect">
            <a:avLst>
              <a:gd name="adj1" fmla="val 8196"/>
              <a:gd name="adj2" fmla="val 0"/>
            </a:avLst>
          </a:prstGeom>
          <a:gradFill flip="none" rotWithShape="1">
            <a:gsLst>
              <a:gs pos="45000">
                <a:srgbClr val="091F2C">
                  <a:alpha val="56000"/>
                </a:srgbClr>
              </a:gs>
              <a:gs pos="100000">
                <a:srgbClr val="091F2C"/>
              </a:gs>
              <a:gs pos="0">
                <a:srgbClr val="091F2C">
                  <a:alpha val="0"/>
                </a:srgbClr>
              </a:gs>
            </a:gsLst>
            <a:lin ang="162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43" name="TextBox 42">
            <a:extLst>
              <a:ext uri="{FF2B5EF4-FFF2-40B4-BE49-F238E27FC236}">
                <a16:creationId xmlns:a16="http://schemas.microsoft.com/office/drawing/2014/main" id="{6168C25E-66BF-99B4-E447-A4105CA50CD6}"/>
              </a:ext>
            </a:extLst>
          </p:cNvPr>
          <p:cNvSpPr txBox="1"/>
          <p:nvPr/>
        </p:nvSpPr>
        <p:spPr>
          <a:xfrm>
            <a:off x="9339716" y="4480741"/>
            <a:ext cx="1481175" cy="1107996"/>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Segoe UI Variable Display Semib" pitchFamily="2" charset="0"/>
              </a:rPr>
              <a:t>Bend the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Segoe UI Variable Display Semib" pitchFamily="2" charset="0"/>
              </a:rPr>
              <a:t>curve 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Segoe UI Variable Display Semib" pitchFamily="2" charset="0"/>
              </a:rPr>
              <a:t>innovation</a:t>
            </a:r>
          </a:p>
        </p:txBody>
      </p:sp>
    </p:spTree>
    <p:extLst>
      <p:ext uri="{BB962C8B-B14F-4D97-AF65-F5344CB8AC3E}">
        <p14:creationId xmlns:p14="http://schemas.microsoft.com/office/powerpoint/2010/main" val="324564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42" presetClass="path" presetSubtype="0" decel="100000" fill="hold" grpId="1" nodeType="withEffect">
                                  <p:stCondLst>
                                    <p:cond delay="0"/>
                                  </p:stCondLst>
                                  <p:childTnLst>
                                    <p:animMotion origin="layout" path="M -2.08333E-7 2.59259E-6 L -2.08333E-7 0.03541 " pathEditMode="relative" rAng="0" ptsTypes="AA">
                                      <p:cBhvr>
                                        <p:cTn id="9" dur="700" spd="-100000" fill="hold"/>
                                        <p:tgtEl>
                                          <p:spTgt spid="24"/>
                                        </p:tgtEl>
                                        <p:attrNameLst>
                                          <p:attrName>ppt_x</p:attrName>
                                          <p:attrName>ppt_y</p:attrName>
                                        </p:attrNameLst>
                                      </p:cBhvr>
                                      <p:rCtr x="0" y="1759"/>
                                    </p:animMotion>
                                  </p:childTnLst>
                                </p:cTn>
                              </p:par>
                              <p:par>
                                <p:cTn id="10" presetID="10" presetClass="entr" presetSubtype="0" fill="hold" grpId="0" nodeType="withEffect">
                                  <p:stCondLst>
                                    <p:cond delay="25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75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42" presetClass="path" presetSubtype="0" decel="100000" fill="hold" grpId="1" nodeType="withEffect">
                                  <p:stCondLst>
                                    <p:cond delay="0"/>
                                  </p:stCondLst>
                                  <p:childTnLst>
                                    <p:animMotion origin="layout" path="M 0 3.7037E-7 L 0 0.03542 " pathEditMode="relative" rAng="0" ptsTypes="AA">
                                      <p:cBhvr>
                                        <p:cTn id="17" dur="700" spd="-100000" fill="hold"/>
                                        <p:tgtEl>
                                          <p:spTgt spid="25"/>
                                        </p:tgtEl>
                                        <p:attrNameLst>
                                          <p:attrName>ppt_x</p:attrName>
                                          <p:attrName>ppt_y</p:attrName>
                                        </p:attrNameLst>
                                      </p:cBhvr>
                                      <p:rCtr x="0" y="1759"/>
                                    </p:animMotion>
                                  </p:childTnLst>
                                </p:cTn>
                              </p:par>
                              <p:par>
                                <p:cTn id="18" presetID="10" presetClass="entr" presetSubtype="0" fill="hold" nodeType="withEffect">
                                  <p:stCondLst>
                                    <p:cond delay="1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42" presetClass="path" presetSubtype="0" decel="100000" fill="hold" nodeType="withEffect">
                                  <p:stCondLst>
                                    <p:cond delay="100"/>
                                  </p:stCondLst>
                                  <p:childTnLst>
                                    <p:animMotion origin="layout" path="M 2.70833E-6 -2.22222E-6 L 2.70833E-6 0.03542 " pathEditMode="relative" rAng="0" ptsTypes="AA">
                                      <p:cBhvr>
                                        <p:cTn id="22" dur="700" spd="-100000" fill="hold"/>
                                        <p:tgtEl>
                                          <p:spTgt spid="29"/>
                                        </p:tgtEl>
                                        <p:attrNameLst>
                                          <p:attrName>ppt_x</p:attrName>
                                          <p:attrName>ppt_y</p:attrName>
                                        </p:attrNameLst>
                                      </p:cBhvr>
                                      <p:rCtr x="0" y="1759"/>
                                    </p:animMotion>
                                  </p:childTnLst>
                                </p:cTn>
                              </p:par>
                              <p:par>
                                <p:cTn id="23" presetID="10" presetClass="entr" presetSubtype="0" fill="hold" grpId="0" nodeType="withEffect">
                                  <p:stCondLst>
                                    <p:cond delay="10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42" presetClass="path" presetSubtype="0" decel="100000" fill="hold" grpId="1" nodeType="withEffect">
                                  <p:stCondLst>
                                    <p:cond delay="100"/>
                                  </p:stCondLst>
                                  <p:childTnLst>
                                    <p:animMotion origin="layout" path="M 2.08333E-6 -7.40741E-7 L 2.08333E-6 0.03542 " pathEditMode="relative" rAng="0" ptsTypes="AA">
                                      <p:cBhvr>
                                        <p:cTn id="27" dur="700" spd="-100000" fill="hold"/>
                                        <p:tgtEl>
                                          <p:spTgt spid="31"/>
                                        </p:tgtEl>
                                        <p:attrNameLst>
                                          <p:attrName>ppt_x</p:attrName>
                                          <p:attrName>ppt_y</p:attrName>
                                        </p:attrNameLst>
                                      </p:cBhvr>
                                      <p:rCtr x="0" y="1759"/>
                                    </p:animMotion>
                                  </p:childTnLst>
                                </p:cTn>
                              </p:par>
                              <p:par>
                                <p:cTn id="28" presetID="10" presetClass="entr" presetSubtype="0" fill="hold" nodeType="withEffect">
                                  <p:stCondLst>
                                    <p:cond delay="20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42" presetClass="path" presetSubtype="0" decel="100000" fill="hold" nodeType="withEffect">
                                  <p:stCondLst>
                                    <p:cond delay="200"/>
                                  </p:stCondLst>
                                  <p:childTnLst>
                                    <p:animMotion origin="layout" path="M 4.58333E-6 7.40741E-7 L 4.58333E-6 0.03542 " pathEditMode="relative" rAng="0" ptsTypes="AA">
                                      <p:cBhvr>
                                        <p:cTn id="32" dur="700" spd="-100000" fill="hold"/>
                                        <p:tgtEl>
                                          <p:spTgt spid="33"/>
                                        </p:tgtEl>
                                        <p:attrNameLst>
                                          <p:attrName>ppt_x</p:attrName>
                                          <p:attrName>ppt_y</p:attrName>
                                        </p:attrNameLst>
                                      </p:cBhvr>
                                      <p:rCtr x="0" y="1782"/>
                                    </p:animMotion>
                                  </p:childTnLst>
                                </p:cTn>
                              </p:par>
                              <p:par>
                                <p:cTn id="33" presetID="10" presetClass="entr" presetSubtype="0" fill="hold" grpId="0" nodeType="withEffect">
                                  <p:stCondLst>
                                    <p:cond delay="20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42" presetClass="path" presetSubtype="0" decel="100000" fill="hold" grpId="1" nodeType="withEffect">
                                  <p:stCondLst>
                                    <p:cond delay="200"/>
                                  </p:stCondLst>
                                  <p:childTnLst>
                                    <p:animMotion origin="layout" path="M 4.58333E-6 7.40741E-7 L 4.58333E-6 0.03542 " pathEditMode="relative" rAng="0" ptsTypes="AA">
                                      <p:cBhvr>
                                        <p:cTn id="37" dur="700" spd="-100000" fill="hold"/>
                                        <p:tgtEl>
                                          <p:spTgt spid="34"/>
                                        </p:tgtEl>
                                        <p:attrNameLst>
                                          <p:attrName>ppt_x</p:attrName>
                                          <p:attrName>ppt_y</p:attrName>
                                        </p:attrNameLst>
                                      </p:cBhvr>
                                      <p:rCtr x="0" y="1782"/>
                                    </p:animMotion>
                                  </p:childTnLst>
                                </p:cTn>
                              </p:par>
                              <p:par>
                                <p:cTn id="38" presetID="10" presetClass="entr" presetSubtype="0" fill="hold" grpId="0" nodeType="withEffect">
                                  <p:stCondLst>
                                    <p:cond delay="20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par>
                                <p:cTn id="41" presetID="42" presetClass="path" presetSubtype="0" decel="100000" fill="hold" grpId="1" nodeType="withEffect">
                                  <p:stCondLst>
                                    <p:cond delay="200"/>
                                  </p:stCondLst>
                                  <p:childTnLst>
                                    <p:animMotion origin="layout" path="M 4.58333E-6 7.40741E-7 L 4.58333E-6 0.03542 " pathEditMode="relative" rAng="0" ptsTypes="AA">
                                      <p:cBhvr>
                                        <p:cTn id="42" dur="700" spd="-100000" fill="hold"/>
                                        <p:tgtEl>
                                          <p:spTgt spid="35"/>
                                        </p:tgtEl>
                                        <p:attrNameLst>
                                          <p:attrName>ppt_x</p:attrName>
                                          <p:attrName>ppt_y</p:attrName>
                                        </p:attrNameLst>
                                      </p:cBhvr>
                                      <p:rCtr x="0" y="1782"/>
                                    </p:animMotion>
                                  </p:childTnLst>
                                </p:cTn>
                              </p:par>
                              <p:par>
                                <p:cTn id="43" presetID="10" presetClass="entr" presetSubtype="0" fill="hold" nodeType="withEffect">
                                  <p:stCondLst>
                                    <p:cond delay="30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par>
                                <p:cTn id="46" presetID="42" presetClass="path" presetSubtype="0" decel="100000" fill="hold" nodeType="withEffect">
                                  <p:stCondLst>
                                    <p:cond delay="300"/>
                                  </p:stCondLst>
                                  <p:childTnLst>
                                    <p:animMotion origin="layout" path="M -4.16667E-6 7.40741E-7 L -4.16667E-6 0.03542 " pathEditMode="relative" rAng="0" ptsTypes="AA">
                                      <p:cBhvr>
                                        <p:cTn id="47" dur="700" spd="-100000" fill="hold"/>
                                        <p:tgtEl>
                                          <p:spTgt spid="37"/>
                                        </p:tgtEl>
                                        <p:attrNameLst>
                                          <p:attrName>ppt_x</p:attrName>
                                          <p:attrName>ppt_y</p:attrName>
                                        </p:attrNameLst>
                                      </p:cBhvr>
                                      <p:rCtr x="0" y="1782"/>
                                    </p:animMotion>
                                  </p:childTnLst>
                                </p:cTn>
                              </p:par>
                              <p:par>
                                <p:cTn id="48" presetID="10" presetClass="entr" presetSubtype="0" fill="hold" grpId="0" nodeType="withEffect">
                                  <p:stCondLst>
                                    <p:cond delay="30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42" presetClass="path" presetSubtype="0" decel="100000" fill="hold" grpId="1" nodeType="withEffect">
                                  <p:stCondLst>
                                    <p:cond delay="300"/>
                                  </p:stCondLst>
                                  <p:childTnLst>
                                    <p:animMotion origin="layout" path="M -4.16667E-6 7.40741E-7 L -4.16667E-6 0.03542 " pathEditMode="relative" rAng="0" ptsTypes="AA">
                                      <p:cBhvr>
                                        <p:cTn id="52" dur="700" spd="-100000" fill="hold"/>
                                        <p:tgtEl>
                                          <p:spTgt spid="38"/>
                                        </p:tgtEl>
                                        <p:attrNameLst>
                                          <p:attrName>ppt_x</p:attrName>
                                          <p:attrName>ppt_y</p:attrName>
                                        </p:attrNameLst>
                                      </p:cBhvr>
                                      <p:rCtr x="0" y="1782"/>
                                    </p:animMotion>
                                  </p:childTnLst>
                                </p:cTn>
                              </p:par>
                              <p:par>
                                <p:cTn id="53" presetID="10" presetClass="entr" presetSubtype="0" fill="hold" grpId="0" nodeType="withEffect">
                                  <p:stCondLst>
                                    <p:cond delay="30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42" presetClass="path" presetSubtype="0" decel="100000" fill="hold" grpId="1" nodeType="withEffect">
                                  <p:stCondLst>
                                    <p:cond delay="300"/>
                                  </p:stCondLst>
                                  <p:childTnLst>
                                    <p:animMotion origin="layout" path="M -4.16667E-6 7.40741E-7 L -4.16667E-6 0.03542 " pathEditMode="relative" rAng="0" ptsTypes="AA">
                                      <p:cBhvr>
                                        <p:cTn id="57" dur="700" spd="-100000" fill="hold"/>
                                        <p:tgtEl>
                                          <p:spTgt spid="39"/>
                                        </p:tgtEl>
                                        <p:attrNameLst>
                                          <p:attrName>ppt_x</p:attrName>
                                          <p:attrName>ppt_y</p:attrName>
                                        </p:attrNameLst>
                                      </p:cBhvr>
                                      <p:rCtr x="0" y="1782"/>
                                    </p:animMotion>
                                  </p:childTnLst>
                                </p:cTn>
                              </p:par>
                              <p:par>
                                <p:cTn id="58" presetID="10" presetClass="entr" presetSubtype="0" fill="hold" nodeType="withEffect">
                                  <p:stCondLst>
                                    <p:cond delay="40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par>
                                <p:cTn id="61" presetID="42" presetClass="path" presetSubtype="0" decel="100000" fill="hold" nodeType="withEffect">
                                  <p:stCondLst>
                                    <p:cond delay="400"/>
                                  </p:stCondLst>
                                  <p:childTnLst>
                                    <p:animMotion origin="layout" path="M -2.91667E-6 7.40741E-7 L -2.91667E-6 0.03542 " pathEditMode="relative" rAng="0" ptsTypes="AA">
                                      <p:cBhvr>
                                        <p:cTn id="62" dur="700" spd="-100000" fill="hold"/>
                                        <p:tgtEl>
                                          <p:spTgt spid="41"/>
                                        </p:tgtEl>
                                        <p:attrNameLst>
                                          <p:attrName>ppt_x</p:attrName>
                                          <p:attrName>ppt_y</p:attrName>
                                        </p:attrNameLst>
                                      </p:cBhvr>
                                      <p:rCtr x="0" y="1782"/>
                                    </p:animMotion>
                                  </p:childTnLst>
                                </p:cTn>
                              </p:par>
                              <p:par>
                                <p:cTn id="63" presetID="10" presetClass="entr" presetSubtype="0" fill="hold" grpId="0" nodeType="withEffect">
                                  <p:stCondLst>
                                    <p:cond delay="40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par>
                                <p:cTn id="66" presetID="42" presetClass="path" presetSubtype="0" decel="100000" fill="hold" grpId="1" nodeType="withEffect">
                                  <p:stCondLst>
                                    <p:cond delay="400"/>
                                  </p:stCondLst>
                                  <p:childTnLst>
                                    <p:animMotion origin="layout" path="M -2.91667E-6 7.40741E-7 L -2.91667E-6 0.03542 " pathEditMode="relative" rAng="0" ptsTypes="AA">
                                      <p:cBhvr>
                                        <p:cTn id="67" dur="700" spd="-100000" fill="hold"/>
                                        <p:tgtEl>
                                          <p:spTgt spid="42"/>
                                        </p:tgtEl>
                                        <p:attrNameLst>
                                          <p:attrName>ppt_x</p:attrName>
                                          <p:attrName>ppt_y</p:attrName>
                                        </p:attrNameLst>
                                      </p:cBhvr>
                                      <p:rCtr x="0" y="1782"/>
                                    </p:animMotion>
                                  </p:childTnLst>
                                </p:cTn>
                              </p:par>
                              <p:par>
                                <p:cTn id="68" presetID="10" presetClass="entr" presetSubtype="0" fill="hold" grpId="0" nodeType="withEffect">
                                  <p:stCondLst>
                                    <p:cond delay="400"/>
                                  </p:stCondLst>
                                  <p:childTnLst>
                                    <p:set>
                                      <p:cBhvr>
                                        <p:cTn id="69" dur="1" fill="hold">
                                          <p:stCondLst>
                                            <p:cond delay="0"/>
                                          </p:stCondLst>
                                        </p:cTn>
                                        <p:tgtEl>
                                          <p:spTgt spid="43"/>
                                        </p:tgtEl>
                                        <p:attrNameLst>
                                          <p:attrName>style.visibility</p:attrName>
                                        </p:attrNameLst>
                                      </p:cBhvr>
                                      <p:to>
                                        <p:strVal val="visible"/>
                                      </p:to>
                                    </p:set>
                                    <p:animEffect transition="in" filter="fade">
                                      <p:cBhvr>
                                        <p:cTn id="70" dur="500"/>
                                        <p:tgtEl>
                                          <p:spTgt spid="43"/>
                                        </p:tgtEl>
                                      </p:cBhvr>
                                    </p:animEffect>
                                  </p:childTnLst>
                                </p:cTn>
                              </p:par>
                              <p:par>
                                <p:cTn id="71" presetID="42" presetClass="path" presetSubtype="0" decel="100000" fill="hold" grpId="1" nodeType="withEffect">
                                  <p:stCondLst>
                                    <p:cond delay="400"/>
                                  </p:stCondLst>
                                  <p:childTnLst>
                                    <p:animMotion origin="layout" path="M -2.91667E-6 7.40741E-7 L -2.91667E-6 0.03542 " pathEditMode="relative" rAng="0" ptsTypes="AA">
                                      <p:cBhvr>
                                        <p:cTn id="72" dur="700" spd="-100000" fill="hold"/>
                                        <p:tgtEl>
                                          <p:spTgt spid="43"/>
                                        </p:tgtEl>
                                        <p:attrNameLst>
                                          <p:attrName>ppt_x</p:attrName>
                                          <p:attrName>ppt_y</p:attrName>
                                        </p:attrNameLst>
                                      </p:cBhvr>
                                      <p:rCtr x="0" y="1782"/>
                                    </p:animMotion>
                                  </p:childTnLst>
                                </p:cTn>
                              </p:par>
                              <p:par>
                                <p:cTn id="73" presetID="10" presetClass="entr" presetSubtype="0" fill="hold" grpId="0" nodeType="withEffect">
                                  <p:stCondLst>
                                    <p:cond delay="10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par>
                                <p:cTn id="76" presetID="42" presetClass="path" presetSubtype="0" decel="100000" fill="hold" grpId="1" nodeType="withEffect">
                                  <p:stCondLst>
                                    <p:cond delay="100"/>
                                  </p:stCondLst>
                                  <p:childTnLst>
                                    <p:animMotion origin="layout" path="M 2.70833E-6 4.07407E-6 L 2.70833E-6 0.03541 " pathEditMode="relative" rAng="0" ptsTypes="AA">
                                      <p:cBhvr>
                                        <p:cTn id="77" dur="700" spd="-100000" fill="hold"/>
                                        <p:tgtEl>
                                          <p:spTgt spid="3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3" grpId="0" animBg="1"/>
      <p:bldP spid="25" grpId="0" animBg="1"/>
      <p:bldP spid="25" grpId="1" animBg="1"/>
      <p:bldP spid="30" grpId="0" animBg="1"/>
      <p:bldP spid="30" grpId="1" animBg="1"/>
      <p:bldP spid="31" grpId="0"/>
      <p:bldP spid="31" grpId="1"/>
      <p:bldP spid="34" grpId="0" animBg="1"/>
      <p:bldP spid="34" grpId="1" animBg="1"/>
      <p:bldP spid="35" grpId="0"/>
      <p:bldP spid="35" grpId="1"/>
      <p:bldP spid="38" grpId="0" animBg="1"/>
      <p:bldP spid="38" grpId="1" animBg="1"/>
      <p:bldP spid="39" grpId="0"/>
      <p:bldP spid="39" grpId="1"/>
      <p:bldP spid="42" grpId="0" animBg="1"/>
      <p:bldP spid="42" grpId="1" animBg="1"/>
      <p:bldP spid="43" grpId="0"/>
      <p:bldP spid="43"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B5BB0-1607-14BE-A2BA-398F4B4187C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EC391CF-927E-4285-3385-482A02CE57B6}"/>
              </a:ext>
            </a:extLst>
          </p:cNvPr>
          <p:cNvSpPr>
            <a:spLocks/>
          </p:cNvSpPr>
          <p:nvPr/>
        </p:nvSpPr>
        <p:spPr bwMode="auto">
          <a:xfrm rot="10800000" flipH="1">
            <a:off x="0" y="4327628"/>
            <a:ext cx="12192000" cy="2102234"/>
          </a:xfrm>
          <a:prstGeom prst="rect">
            <a:avLst/>
          </a:prstGeom>
          <a:gradFill flip="none" rotWithShape="1">
            <a:gsLst>
              <a:gs pos="0">
                <a:srgbClr val="BF3BC4"/>
              </a:gs>
              <a:gs pos="100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Display"/>
              <a:ea typeface="Segoe UI" pitchFamily="34" charset="0"/>
              <a:cs typeface="Segoe UI" pitchFamily="34" charset="0"/>
            </a:endParaRPr>
          </a:p>
        </p:txBody>
      </p:sp>
      <p:sp>
        <p:nvSpPr>
          <p:cNvPr id="2" name="Rounded Rectangle 56">
            <a:extLst>
              <a:ext uri="{FF2B5EF4-FFF2-40B4-BE49-F238E27FC236}">
                <a16:creationId xmlns:a16="http://schemas.microsoft.com/office/drawing/2014/main" id="{2FDCA8E6-D551-30D5-7792-FB02BD19B593}"/>
              </a:ext>
            </a:extLst>
          </p:cNvPr>
          <p:cNvSpPr>
            <a:spLocks/>
          </p:cNvSpPr>
          <p:nvPr/>
        </p:nvSpPr>
        <p:spPr>
          <a:xfrm>
            <a:off x="355227" y="1695791"/>
            <a:ext cx="11481546" cy="3625509"/>
          </a:xfrm>
          <a:prstGeom prst="roundRect">
            <a:avLst>
              <a:gd name="adj" fmla="val 3034"/>
            </a:avLst>
          </a:prstGeom>
          <a:solidFill>
            <a:srgbClr val="FFFFFF"/>
          </a:solidFill>
          <a:ln w="9525" cap="flat" cmpd="sng" algn="ctr">
            <a:noFill/>
            <a:prstDash val="solid"/>
            <a:headEnd type="none" w="med" len="med"/>
            <a:tailEnd type="none" w="med" len="med"/>
          </a:ln>
          <a:effectLst>
            <a:outerShdw blurRad="127000" dist="38100" dir="5400000" algn="t" rotWithShape="0">
              <a:srgbClr val="FFFFFF">
                <a:lumMod val="50000"/>
                <a:alpha val="3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Segoe Sans Display"/>
              <a:ea typeface="+mn-ea"/>
              <a:cs typeface="Segoe UI" pitchFamily="34" charset="0"/>
            </a:endParaRPr>
          </a:p>
        </p:txBody>
      </p:sp>
      <p:grpSp>
        <p:nvGrpSpPr>
          <p:cNvPr id="16" name="Group 15">
            <a:extLst>
              <a:ext uri="{FF2B5EF4-FFF2-40B4-BE49-F238E27FC236}">
                <a16:creationId xmlns:a16="http://schemas.microsoft.com/office/drawing/2014/main" id="{80D56893-69E2-F1B4-1DD2-C7E8D03A6B6E}"/>
              </a:ext>
            </a:extLst>
          </p:cNvPr>
          <p:cNvGrpSpPr/>
          <p:nvPr/>
        </p:nvGrpSpPr>
        <p:grpSpPr>
          <a:xfrm>
            <a:off x="4373143" y="1925484"/>
            <a:ext cx="3445714" cy="1164996"/>
            <a:chOff x="5401724" y="932444"/>
            <a:chExt cx="3445714" cy="1164996"/>
          </a:xfrm>
        </p:grpSpPr>
        <p:sp>
          <p:nvSpPr>
            <p:cNvPr id="85" name="TextBox 84">
              <a:extLst>
                <a:ext uri="{FF2B5EF4-FFF2-40B4-BE49-F238E27FC236}">
                  <a16:creationId xmlns:a16="http://schemas.microsoft.com/office/drawing/2014/main" id="{AEB52C14-E20E-8A08-97B7-D42D7E5DD957}"/>
                </a:ext>
              </a:extLst>
            </p:cNvPr>
            <p:cNvSpPr txBox="1"/>
            <p:nvPr/>
          </p:nvSpPr>
          <p:spPr>
            <a:xfrm>
              <a:off x="5401724" y="1832944"/>
              <a:ext cx="3445714" cy="264496"/>
            </a:xfrm>
            <a:prstGeom prst="rect">
              <a:avLst/>
            </a:prstGeom>
            <a:noFill/>
          </p:spPr>
          <p:txBody>
            <a:bodyPr wrap="square" anchor="ctr">
              <a:noAutofit/>
            </a:bodyPr>
            <a:lstStyle/>
            <a:p>
              <a:pPr marL="0" marR="0" lvl="0" indent="0" algn="ctr" defTabSz="914049"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w="3175">
                    <a:noFill/>
                  </a:ln>
                  <a:solidFill>
                    <a:srgbClr val="000000"/>
                  </a:solidFill>
                  <a:effectLst/>
                  <a:uLnTx/>
                  <a:uFillTx/>
                  <a:latin typeface="Segoe UI Semibold"/>
                  <a:ea typeface="+mn-ea"/>
                  <a:cs typeface="Segoe UI" pitchFamily="34" charset="0"/>
                </a:rPr>
                <a:t>Power Platform</a:t>
              </a:r>
            </a:p>
          </p:txBody>
        </p:sp>
        <p:pic>
          <p:nvPicPr>
            <p:cNvPr id="86" name="Graphic 85">
              <a:extLst>
                <a:ext uri="{FF2B5EF4-FFF2-40B4-BE49-F238E27FC236}">
                  <a16:creationId xmlns:a16="http://schemas.microsoft.com/office/drawing/2014/main" id="{EA408F40-519F-329B-E5A4-6A141EE184B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79877" y="932444"/>
              <a:ext cx="689408" cy="749703"/>
            </a:xfrm>
            <a:prstGeom prst="rect">
              <a:avLst/>
            </a:prstGeom>
          </p:spPr>
        </p:pic>
      </p:grpSp>
      <p:grpSp>
        <p:nvGrpSpPr>
          <p:cNvPr id="12" name="Group 11">
            <a:extLst>
              <a:ext uri="{FF2B5EF4-FFF2-40B4-BE49-F238E27FC236}">
                <a16:creationId xmlns:a16="http://schemas.microsoft.com/office/drawing/2014/main" id="{387EF39E-7396-A2BB-4275-3CAF65E6E47D}"/>
              </a:ext>
            </a:extLst>
          </p:cNvPr>
          <p:cNvGrpSpPr/>
          <p:nvPr/>
        </p:nvGrpSpPr>
        <p:grpSpPr>
          <a:xfrm>
            <a:off x="1303799" y="3555918"/>
            <a:ext cx="9584402" cy="1986132"/>
            <a:chOff x="1316501" y="3555918"/>
            <a:chExt cx="9584402" cy="1986132"/>
          </a:xfrm>
        </p:grpSpPr>
        <p:grpSp>
          <p:nvGrpSpPr>
            <p:cNvPr id="11" name="Group 10">
              <a:extLst>
                <a:ext uri="{FF2B5EF4-FFF2-40B4-BE49-F238E27FC236}">
                  <a16:creationId xmlns:a16="http://schemas.microsoft.com/office/drawing/2014/main" id="{E9FA0379-66A2-D9C0-2F2B-9418742D306E}"/>
                </a:ext>
              </a:extLst>
            </p:cNvPr>
            <p:cNvGrpSpPr/>
            <p:nvPr/>
          </p:nvGrpSpPr>
          <p:grpSpPr>
            <a:xfrm>
              <a:off x="9072103" y="3555918"/>
              <a:ext cx="1828800" cy="1984225"/>
              <a:chOff x="8961866" y="3555918"/>
              <a:chExt cx="1828800" cy="1984225"/>
            </a:xfrm>
          </p:grpSpPr>
          <p:sp>
            <p:nvSpPr>
              <p:cNvPr id="26" name="Rectangle 25">
                <a:extLst>
                  <a:ext uri="{FF2B5EF4-FFF2-40B4-BE49-F238E27FC236}">
                    <a16:creationId xmlns:a16="http://schemas.microsoft.com/office/drawing/2014/main" id="{0E11DD4C-312E-4D51-AE7F-35F909D95ADA}"/>
                  </a:ext>
                </a:extLst>
              </p:cNvPr>
              <p:cNvSpPr/>
              <p:nvPr/>
            </p:nvSpPr>
            <p:spPr bwMode="auto">
              <a:xfrm>
                <a:off x="9007586" y="4145672"/>
                <a:ext cx="1737360" cy="363912"/>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2363951"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Semibold"/>
                    <a:ea typeface="+mn-ea"/>
                    <a:cs typeface="Segoe UI" pitchFamily="34" charset="0"/>
                    <a:sym typeface="Segoe UI"/>
                  </a:rPr>
                  <a:t>Power BI</a:t>
                </a:r>
              </a:p>
            </p:txBody>
          </p:sp>
          <p:sp>
            <p:nvSpPr>
              <p:cNvPr id="42" name="Rectangle 41">
                <a:extLst>
                  <a:ext uri="{FF2B5EF4-FFF2-40B4-BE49-F238E27FC236}">
                    <a16:creationId xmlns:a16="http://schemas.microsoft.com/office/drawing/2014/main" id="{6627FDC9-E167-5FAE-DDE7-203939EA8983}"/>
                  </a:ext>
                </a:extLst>
              </p:cNvPr>
              <p:cNvSpPr/>
              <p:nvPr/>
            </p:nvSpPr>
            <p:spPr bwMode="auto">
              <a:xfrm>
                <a:off x="8961866" y="4504727"/>
                <a:ext cx="1828800" cy="103541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0" cap="none" spc="0" normalizeH="0" baseline="0" noProof="0" dirty="0">
                    <a:ln>
                      <a:noFill/>
                    </a:ln>
                    <a:solidFill>
                      <a:srgbClr val="000000">
                        <a:lumMod val="50000"/>
                      </a:srgbClr>
                    </a:solidFill>
                    <a:effectLst/>
                    <a:uLnTx/>
                    <a:uFillTx/>
                    <a:latin typeface="Segoe Sans Display" pitchFamily="2" charset="0"/>
                    <a:ea typeface="+mn-ea"/>
                    <a:cs typeface="Segoe Sans Display" pitchFamily="2" charset="0"/>
                    <a:sym typeface="Segoe UI"/>
                  </a:rPr>
                  <a:t>Data exploration, </a:t>
                </a:r>
                <a:br>
                  <a:rPr kumimoji="0" lang="en-US" sz="1200" b="0" i="0" u="none" strike="noStrike" kern="0" cap="none" spc="0" normalizeH="0" baseline="0" noProof="0" dirty="0">
                    <a:ln>
                      <a:noFill/>
                    </a:ln>
                    <a:solidFill>
                      <a:srgbClr val="000000">
                        <a:lumMod val="50000"/>
                      </a:srgbClr>
                    </a:solidFill>
                    <a:effectLst/>
                    <a:uLnTx/>
                    <a:uFillTx/>
                    <a:latin typeface="Segoe Sans Display" pitchFamily="2" charset="0"/>
                    <a:ea typeface="+mn-ea"/>
                    <a:cs typeface="Segoe Sans Display" pitchFamily="2" charset="0"/>
                    <a:sym typeface="Segoe UI"/>
                  </a:rPr>
                </a:br>
                <a:r>
                  <a:rPr kumimoji="0" lang="en-US" sz="1200" b="0" i="0" u="none" strike="noStrike" kern="0" cap="none" spc="0" normalizeH="0" baseline="0" noProof="0" dirty="0">
                    <a:ln>
                      <a:noFill/>
                    </a:ln>
                    <a:solidFill>
                      <a:srgbClr val="000000">
                        <a:lumMod val="50000"/>
                      </a:srgbClr>
                    </a:solidFill>
                    <a:effectLst/>
                    <a:uLnTx/>
                    <a:uFillTx/>
                    <a:latin typeface="Segoe Sans Display" pitchFamily="2" charset="0"/>
                    <a:ea typeface="+mn-ea"/>
                    <a:cs typeface="Segoe Sans Display" pitchFamily="2" charset="0"/>
                    <a:sym typeface="Segoe UI"/>
                  </a:rPr>
                  <a:t>analytics and reporting</a:t>
                </a:r>
              </a:p>
            </p:txBody>
          </p:sp>
          <p:pic>
            <p:nvPicPr>
              <p:cNvPr id="43" name="Picture 6" descr="Power BI icon">
                <a:extLst>
                  <a:ext uri="{FF2B5EF4-FFF2-40B4-BE49-F238E27FC236}">
                    <a16:creationId xmlns:a16="http://schemas.microsoft.com/office/drawing/2014/main" id="{EB9B5BEA-73D4-AADA-FF72-3816BF83227E}"/>
                  </a:ext>
                  <a:ext uri="{C183D7F6-B498-43B3-948B-1728B52AA6E4}">
                    <adec:decorative xmlns:adec="http://schemas.microsoft.com/office/drawing/2017/decorative" val="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40216" y="3555918"/>
                <a:ext cx="472101" cy="4721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254F1E92-B129-86FD-CB83-2F269A6519AE}"/>
                </a:ext>
              </a:extLst>
            </p:cNvPr>
            <p:cNvGrpSpPr/>
            <p:nvPr/>
          </p:nvGrpSpPr>
          <p:grpSpPr>
            <a:xfrm>
              <a:off x="1316501" y="3601017"/>
              <a:ext cx="1828800" cy="1941033"/>
              <a:chOff x="1384798" y="3601017"/>
              <a:chExt cx="1828800" cy="1941033"/>
            </a:xfrm>
          </p:grpSpPr>
          <p:sp>
            <p:nvSpPr>
              <p:cNvPr id="4" name="Rectangle 3">
                <a:extLst>
                  <a:ext uri="{FF2B5EF4-FFF2-40B4-BE49-F238E27FC236}">
                    <a16:creationId xmlns:a16="http://schemas.microsoft.com/office/drawing/2014/main" id="{23F1B715-362F-43F5-C49B-AD44DBDDCCCF}"/>
                  </a:ext>
                </a:extLst>
              </p:cNvPr>
              <p:cNvSpPr/>
              <p:nvPr/>
            </p:nvSpPr>
            <p:spPr bwMode="auto">
              <a:xfrm>
                <a:off x="1515704" y="4145672"/>
                <a:ext cx="1566989" cy="363912"/>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2363951"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Semibold"/>
                    <a:ea typeface="+mn-ea"/>
                    <a:cs typeface="Segoe UI" pitchFamily="34" charset="0"/>
                    <a:sym typeface="Segoe UI"/>
                  </a:rPr>
                  <a:t>Power Apps</a:t>
                </a:r>
              </a:p>
            </p:txBody>
          </p:sp>
          <p:sp>
            <p:nvSpPr>
              <p:cNvPr id="28" name="Rectangle 27">
                <a:extLst>
                  <a:ext uri="{FF2B5EF4-FFF2-40B4-BE49-F238E27FC236}">
                    <a16:creationId xmlns:a16="http://schemas.microsoft.com/office/drawing/2014/main" id="{675E4B69-D70A-A64B-E167-C08A0BDE5AFA}"/>
                  </a:ext>
                </a:extLst>
              </p:cNvPr>
              <p:cNvSpPr/>
              <p:nvPr/>
            </p:nvSpPr>
            <p:spPr bwMode="auto">
              <a:xfrm>
                <a:off x="1384798" y="4506638"/>
                <a:ext cx="1828800" cy="103541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0" cap="none" spc="0" normalizeH="0" baseline="0" noProof="0" dirty="0">
                    <a:ln>
                      <a:noFill/>
                    </a:ln>
                    <a:solidFill>
                      <a:srgbClr val="000000">
                        <a:lumMod val="50000"/>
                      </a:srgbClr>
                    </a:solidFill>
                    <a:effectLst/>
                    <a:uLnTx/>
                    <a:uFillTx/>
                    <a:latin typeface="Segoe Sans Display" pitchFamily="2" charset="0"/>
                    <a:ea typeface="+mn-ea"/>
                    <a:cs typeface="Segoe Sans Display" pitchFamily="2" charset="0"/>
                    <a:sym typeface="Segoe UI"/>
                  </a:rPr>
                  <a:t>Web and mobile </a:t>
                </a:r>
                <a:br>
                  <a:rPr kumimoji="0" lang="en-US" sz="1200" b="0" i="0" u="none" strike="noStrike" kern="0" cap="none" spc="0" normalizeH="0" baseline="0" noProof="0" dirty="0">
                    <a:ln>
                      <a:noFill/>
                    </a:ln>
                    <a:solidFill>
                      <a:srgbClr val="000000">
                        <a:lumMod val="50000"/>
                      </a:srgbClr>
                    </a:solidFill>
                    <a:effectLst/>
                    <a:uLnTx/>
                    <a:uFillTx/>
                    <a:latin typeface="Segoe Sans Display" pitchFamily="2" charset="0"/>
                    <a:ea typeface="+mn-ea"/>
                    <a:cs typeface="Segoe Sans Display" pitchFamily="2" charset="0"/>
                    <a:sym typeface="Segoe UI"/>
                  </a:rPr>
                </a:br>
                <a:r>
                  <a:rPr kumimoji="0" lang="en-US" sz="1200" b="0" i="0" u="none" strike="noStrike" kern="0" cap="none" spc="0" normalizeH="0" baseline="0" noProof="0" dirty="0">
                    <a:ln>
                      <a:noFill/>
                    </a:ln>
                    <a:solidFill>
                      <a:srgbClr val="000000">
                        <a:lumMod val="50000"/>
                      </a:srgbClr>
                    </a:solidFill>
                    <a:effectLst/>
                    <a:uLnTx/>
                    <a:uFillTx/>
                    <a:latin typeface="Segoe Sans Display" pitchFamily="2" charset="0"/>
                    <a:ea typeface="+mn-ea"/>
                    <a:cs typeface="Segoe Sans Display" pitchFamily="2" charset="0"/>
                    <a:sym typeface="Segoe UI"/>
                  </a:rPr>
                  <a:t>app development</a:t>
                </a:r>
              </a:p>
            </p:txBody>
          </p:sp>
          <p:pic>
            <p:nvPicPr>
              <p:cNvPr id="44" name="Picture 2" descr="Power apps icon">
                <a:extLst>
                  <a:ext uri="{FF2B5EF4-FFF2-40B4-BE49-F238E27FC236}">
                    <a16:creationId xmlns:a16="http://schemas.microsoft.com/office/drawing/2014/main" id="{B3FAA3B1-CA00-D3FD-B033-48C70EDD7A71}"/>
                  </a:ext>
                  <a:ext uri="{C183D7F6-B498-43B3-948B-1728B52AA6E4}">
                    <adec:decorative xmlns:adec="http://schemas.microsoft.com/office/drawing/2017/decorative" val="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63148" y="3601017"/>
                <a:ext cx="472101" cy="4721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65C7AA6D-75A7-F82B-24CD-CF710598A367}"/>
                </a:ext>
              </a:extLst>
            </p:cNvPr>
            <p:cNvGrpSpPr/>
            <p:nvPr/>
          </p:nvGrpSpPr>
          <p:grpSpPr>
            <a:xfrm>
              <a:off x="3901702" y="3604698"/>
              <a:ext cx="1828800" cy="1935444"/>
              <a:chOff x="3035064" y="3604698"/>
              <a:chExt cx="1828800" cy="1935444"/>
            </a:xfrm>
          </p:grpSpPr>
          <p:sp>
            <p:nvSpPr>
              <p:cNvPr id="23" name="Rectangle 22">
                <a:extLst>
                  <a:ext uri="{FF2B5EF4-FFF2-40B4-BE49-F238E27FC236}">
                    <a16:creationId xmlns:a16="http://schemas.microsoft.com/office/drawing/2014/main" id="{79272B84-C912-93E2-49E4-F21DFC8EBC00}"/>
                  </a:ext>
                </a:extLst>
              </p:cNvPr>
              <p:cNvSpPr/>
              <p:nvPr/>
            </p:nvSpPr>
            <p:spPr bwMode="auto">
              <a:xfrm>
                <a:off x="3035064" y="4145672"/>
                <a:ext cx="1828800" cy="363912"/>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2363951"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Semibold"/>
                    <a:ea typeface="+mn-ea"/>
                    <a:cs typeface="Segoe UI" pitchFamily="34" charset="0"/>
                    <a:sym typeface="Segoe UI"/>
                  </a:rPr>
                  <a:t>Power Automate</a:t>
                </a:r>
              </a:p>
            </p:txBody>
          </p:sp>
          <p:sp>
            <p:nvSpPr>
              <p:cNvPr id="31" name="Rectangle 30">
                <a:extLst>
                  <a:ext uri="{FF2B5EF4-FFF2-40B4-BE49-F238E27FC236}">
                    <a16:creationId xmlns:a16="http://schemas.microsoft.com/office/drawing/2014/main" id="{7BB53C38-480F-DBE8-FDCC-8DCF6FC16C05}"/>
                  </a:ext>
                </a:extLst>
              </p:cNvPr>
              <p:cNvSpPr/>
              <p:nvPr/>
            </p:nvSpPr>
            <p:spPr bwMode="auto">
              <a:xfrm>
                <a:off x="3035064" y="4504728"/>
                <a:ext cx="1828800" cy="103541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0" cap="none" spc="0" normalizeH="0" baseline="0" noProof="0" dirty="0">
                    <a:ln>
                      <a:noFill/>
                    </a:ln>
                    <a:solidFill>
                      <a:srgbClr val="000000">
                        <a:lumMod val="50000"/>
                      </a:srgbClr>
                    </a:solidFill>
                    <a:effectLst/>
                    <a:uLnTx/>
                    <a:uFillTx/>
                    <a:latin typeface="Segoe Sans Display" pitchFamily="2" charset="0"/>
                    <a:ea typeface="+mn-ea"/>
                    <a:cs typeface="Segoe Sans Display" pitchFamily="2" charset="0"/>
                    <a:sym typeface="Segoe UI"/>
                    <a:rtl val="0"/>
                  </a:rPr>
                  <a:t>Process and workflow</a:t>
                </a:r>
                <a:br>
                  <a:rPr kumimoji="0" lang="en-US" sz="1200" b="0" i="0" u="none" strike="noStrike" kern="0" cap="none" spc="0" normalizeH="0" baseline="0" noProof="0" dirty="0">
                    <a:ln>
                      <a:noFill/>
                    </a:ln>
                    <a:solidFill>
                      <a:srgbClr val="000000">
                        <a:lumMod val="50000"/>
                      </a:srgbClr>
                    </a:solidFill>
                    <a:effectLst/>
                    <a:uLnTx/>
                    <a:uFillTx/>
                    <a:latin typeface="Segoe Sans Display" pitchFamily="2" charset="0"/>
                    <a:ea typeface="+mn-ea"/>
                    <a:cs typeface="Segoe Sans Display" pitchFamily="2" charset="0"/>
                    <a:sym typeface="Segoe UI"/>
                    <a:rtl val="0"/>
                  </a:rPr>
                </a:br>
                <a:r>
                  <a:rPr kumimoji="0" lang="en-US" sz="1200" b="0" i="0" u="none" strike="noStrike" kern="0" cap="none" spc="0" normalizeH="0" baseline="0" noProof="0" dirty="0">
                    <a:ln>
                      <a:noFill/>
                    </a:ln>
                    <a:solidFill>
                      <a:srgbClr val="000000">
                        <a:lumMod val="50000"/>
                      </a:srgbClr>
                    </a:solidFill>
                    <a:effectLst/>
                    <a:uLnTx/>
                    <a:uFillTx/>
                    <a:latin typeface="Segoe Sans Display" pitchFamily="2" charset="0"/>
                    <a:ea typeface="+mn-ea"/>
                    <a:cs typeface="Segoe Sans Display" pitchFamily="2" charset="0"/>
                    <a:sym typeface="Segoe UI"/>
                    <a:rtl val="0"/>
                  </a:rPr>
                  <a:t>automation</a:t>
                </a:r>
              </a:p>
            </p:txBody>
          </p:sp>
          <p:pic>
            <p:nvPicPr>
              <p:cNvPr id="45" name="Picture 4" descr="Power Automate icon">
                <a:extLst>
                  <a:ext uri="{FF2B5EF4-FFF2-40B4-BE49-F238E27FC236}">
                    <a16:creationId xmlns:a16="http://schemas.microsoft.com/office/drawing/2014/main" id="{5D51415C-171A-6A44-27E7-7960A503BDA7}"/>
                  </a:ext>
                  <a:ext uri="{C183D7F6-B498-43B3-948B-1728B52AA6E4}">
                    <adec:decorative xmlns:adec="http://schemas.microsoft.com/office/drawing/2017/decorative" val="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13414" y="3604698"/>
                <a:ext cx="472101" cy="4721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C304D60D-3274-7BAE-C759-A8009D2A5A81}"/>
                </a:ext>
              </a:extLst>
            </p:cNvPr>
            <p:cNvGrpSpPr/>
            <p:nvPr/>
          </p:nvGrpSpPr>
          <p:grpSpPr>
            <a:xfrm>
              <a:off x="6486903" y="3607297"/>
              <a:ext cx="1828800" cy="1932845"/>
              <a:chOff x="7089065" y="3607297"/>
              <a:chExt cx="1828800" cy="1932845"/>
            </a:xfrm>
          </p:grpSpPr>
          <p:sp>
            <p:nvSpPr>
              <p:cNvPr id="24" name="Rectangle 23">
                <a:extLst>
                  <a:ext uri="{FF2B5EF4-FFF2-40B4-BE49-F238E27FC236}">
                    <a16:creationId xmlns:a16="http://schemas.microsoft.com/office/drawing/2014/main" id="{C4AD9675-65F1-3366-7A49-9E42675F0CBC}"/>
                  </a:ext>
                </a:extLst>
              </p:cNvPr>
              <p:cNvSpPr/>
              <p:nvPr/>
            </p:nvSpPr>
            <p:spPr bwMode="auto">
              <a:xfrm>
                <a:off x="7189402" y="4145672"/>
                <a:ext cx="1628127" cy="363912"/>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2363951"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Semibold"/>
                    <a:ea typeface="+mn-ea"/>
                    <a:cs typeface="Segoe UI" pitchFamily="34" charset="0"/>
                    <a:sym typeface="Segoe UI"/>
                  </a:rPr>
                  <a:t>Power Pages</a:t>
                </a:r>
              </a:p>
            </p:txBody>
          </p:sp>
          <p:sp>
            <p:nvSpPr>
              <p:cNvPr id="40" name="Rectangle 39">
                <a:extLst>
                  <a:ext uri="{FF2B5EF4-FFF2-40B4-BE49-F238E27FC236}">
                    <a16:creationId xmlns:a16="http://schemas.microsoft.com/office/drawing/2014/main" id="{193B7388-6D17-5C65-CDE5-936017A14520}"/>
                  </a:ext>
                </a:extLst>
              </p:cNvPr>
              <p:cNvSpPr/>
              <p:nvPr/>
            </p:nvSpPr>
            <p:spPr bwMode="auto">
              <a:xfrm>
                <a:off x="7089065" y="4504727"/>
                <a:ext cx="1828800" cy="103541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0" cap="none" spc="0" normalizeH="0" baseline="0" noProof="0" dirty="0">
                    <a:ln>
                      <a:noFill/>
                    </a:ln>
                    <a:solidFill>
                      <a:srgbClr val="000000">
                        <a:lumMod val="50000"/>
                      </a:srgbClr>
                    </a:solidFill>
                    <a:effectLst/>
                    <a:uLnTx/>
                    <a:uFillTx/>
                    <a:latin typeface="Segoe Sans Display" pitchFamily="2" charset="0"/>
                    <a:ea typeface="+mn-ea"/>
                    <a:cs typeface="Segoe Sans Display" pitchFamily="2" charset="0"/>
                    <a:sym typeface="Segoe UI"/>
                    <a:rtl val="0"/>
                  </a:rPr>
                  <a:t>Secure, data-centric business websites</a:t>
                </a:r>
              </a:p>
            </p:txBody>
          </p:sp>
          <p:pic>
            <p:nvPicPr>
              <p:cNvPr id="47" name="Graphic 46" descr="Power Pages icon">
                <a:extLst>
                  <a:ext uri="{FF2B5EF4-FFF2-40B4-BE49-F238E27FC236}">
                    <a16:creationId xmlns:a16="http://schemas.microsoft.com/office/drawing/2014/main" id="{45943EE1-CA16-A122-BF10-99FC04D66E7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784729" y="3607297"/>
                <a:ext cx="437473" cy="472101"/>
              </a:xfrm>
              <a:prstGeom prst="rect">
                <a:avLst/>
              </a:prstGeom>
            </p:spPr>
          </p:pic>
        </p:grpSp>
      </p:grpSp>
      <p:sp>
        <p:nvSpPr>
          <p:cNvPr id="62" name="TextBox 61" hidden="1">
            <a:extLst>
              <a:ext uri="{FF2B5EF4-FFF2-40B4-BE49-F238E27FC236}">
                <a16:creationId xmlns:a16="http://schemas.microsoft.com/office/drawing/2014/main" id="{A3E8F342-A256-31D7-BC07-60A06C80DAA4}"/>
              </a:ext>
            </a:extLst>
          </p:cNvPr>
          <p:cNvSpPr txBox="1"/>
          <p:nvPr/>
        </p:nvSpPr>
        <p:spPr>
          <a:xfrm>
            <a:off x="8956752" y="5385908"/>
            <a:ext cx="1834228" cy="6771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flip="none" rotWithShape="1">
                  <a:gsLst>
                    <a:gs pos="76000">
                      <a:srgbClr val="2777D3"/>
                    </a:gs>
                    <a:gs pos="30000">
                      <a:srgbClr val="796BCC"/>
                    </a:gs>
                  </a:gsLst>
                  <a:path path="circle">
                    <a:fillToRect l="100000" t="100000"/>
                  </a:path>
                  <a:tileRect r="-100000" b="-100000"/>
                </a:gradFill>
                <a:effectLst/>
                <a:uLnTx/>
                <a:uFillTx/>
                <a:latin typeface="Segoe UI Semibold"/>
                <a:ea typeface="+mn-ea"/>
                <a:cs typeface="+mn-cs"/>
              </a:rPr>
              <a:t>Extensible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a:ea typeface="+mn-ea"/>
                <a:cs typeface="+mn-cs"/>
              </a:rPr>
              <a:t>Easily customize with your favorite dev tools</a:t>
            </a:r>
          </a:p>
        </p:txBody>
      </p:sp>
      <p:sp>
        <p:nvSpPr>
          <p:cNvPr id="17" name="TextBox 16">
            <a:extLst>
              <a:ext uri="{FF2B5EF4-FFF2-40B4-BE49-F238E27FC236}">
                <a16:creationId xmlns:a16="http://schemas.microsoft.com/office/drawing/2014/main" id="{FC6C803A-B625-93C6-71D5-7469760410B8}"/>
              </a:ext>
            </a:extLst>
          </p:cNvPr>
          <p:cNvSpPr txBox="1"/>
          <p:nvPr/>
        </p:nvSpPr>
        <p:spPr>
          <a:xfrm>
            <a:off x="1361902" y="5421786"/>
            <a:ext cx="262324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Semibold"/>
                <a:ea typeface="+mn-ea"/>
                <a:cs typeface="+mn-cs"/>
              </a:rPr>
              <a:t>Boost efficiency with intelligent automation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95000"/>
                  </a:srgbClr>
                </a:solidFill>
                <a:effectLst/>
                <a:uLnTx/>
                <a:uFillTx/>
                <a:latin typeface="Segoe UI"/>
                <a:ea typeface="+mn-ea"/>
                <a:cs typeface="+mn-cs"/>
              </a:rPr>
              <a:t>One platform for your app, automation, bot, RPA and BI</a:t>
            </a:r>
          </a:p>
        </p:txBody>
      </p:sp>
      <p:sp>
        <p:nvSpPr>
          <p:cNvPr id="7" name="Title 40">
            <a:extLst>
              <a:ext uri="{FF2B5EF4-FFF2-40B4-BE49-F238E27FC236}">
                <a16:creationId xmlns:a16="http://schemas.microsoft.com/office/drawing/2014/main" id="{8C7C3EDF-C853-74FE-6350-63E5433C1F3E}"/>
              </a:ext>
            </a:extLst>
          </p:cNvPr>
          <p:cNvSpPr>
            <a:spLocks noGrp="1"/>
          </p:cNvSpPr>
          <p:nvPr>
            <p:ph type="title"/>
          </p:nvPr>
        </p:nvSpPr>
        <p:spPr>
          <a:xfrm>
            <a:off x="588263" y="585216"/>
            <a:ext cx="11011600" cy="430887"/>
          </a:xfrm>
        </p:spPr>
        <p:txBody>
          <a:bodyPr/>
          <a:lstStyle/>
          <a:p>
            <a:r>
              <a:rPr lang="en-US" sz="2800" spc="0" dirty="0">
                <a:ln>
                  <a:noFill/>
                </a:ln>
                <a:solidFill>
                  <a:srgbClr val="000002"/>
                </a:solidFill>
                <a:latin typeface="Segoe UI Semibold"/>
                <a:cs typeface="+mn-cs"/>
              </a:rPr>
              <a:t>Extend your business applications with low-code tools</a:t>
            </a:r>
          </a:p>
        </p:txBody>
      </p:sp>
      <p:sp>
        <p:nvSpPr>
          <p:cNvPr id="33" name="TextBox 32">
            <a:extLst>
              <a:ext uri="{FF2B5EF4-FFF2-40B4-BE49-F238E27FC236}">
                <a16:creationId xmlns:a16="http://schemas.microsoft.com/office/drawing/2014/main" id="{4A79F5BE-F376-C380-EECE-B6E2EE991495}"/>
              </a:ext>
            </a:extLst>
          </p:cNvPr>
          <p:cNvSpPr txBox="1"/>
          <p:nvPr/>
        </p:nvSpPr>
        <p:spPr>
          <a:xfrm>
            <a:off x="4320054" y="5421786"/>
            <a:ext cx="3071345"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Semibold"/>
                <a:ea typeface="+mn-ea"/>
                <a:cs typeface="+mn-cs"/>
              </a:rPr>
              <a:t>Enhance experiences </a:t>
            </a:r>
            <a:br>
              <a:rPr kumimoji="0" lang="en-US" sz="1600" b="0" i="0" u="none" strike="noStrike" kern="1200" cap="none" spc="0" normalizeH="0" baseline="0" noProof="0" dirty="0">
                <a:ln>
                  <a:noFill/>
                </a:ln>
                <a:solidFill>
                  <a:srgbClr val="FFFFFF"/>
                </a:solidFill>
                <a:effectLst/>
                <a:uLnTx/>
                <a:uFillTx/>
                <a:latin typeface="Segoe UI Semibold"/>
                <a:ea typeface="+mn-ea"/>
                <a:cs typeface="+mn-cs"/>
              </a:rPr>
            </a:br>
            <a:r>
              <a:rPr kumimoji="0" lang="en-US" sz="1600" b="0" i="0" u="none" strike="noStrike" kern="1200" cap="none" spc="0" normalizeH="0" baseline="0" noProof="0" dirty="0">
                <a:ln>
                  <a:noFill/>
                </a:ln>
                <a:solidFill>
                  <a:srgbClr val="FFFFFF"/>
                </a:solidFill>
                <a:effectLst/>
                <a:uLnTx/>
                <a:uFillTx/>
                <a:latin typeface="Segoe UI Semibold"/>
                <a:ea typeface="+mn-ea"/>
                <a:cs typeface="+mn-cs"/>
              </a:rPr>
              <a:t>with agentic apps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Segoe UI"/>
                <a:ea typeface="+mn-ea"/>
                <a:cs typeface="+mn-cs"/>
              </a:rPr>
              <a:t>Create personalized, interactive apps that improve user engagement and satisfaction</a:t>
            </a:r>
          </a:p>
        </p:txBody>
      </p:sp>
      <p:sp>
        <p:nvSpPr>
          <p:cNvPr id="34" name="TextBox 33">
            <a:extLst>
              <a:ext uri="{FF2B5EF4-FFF2-40B4-BE49-F238E27FC236}">
                <a16:creationId xmlns:a16="http://schemas.microsoft.com/office/drawing/2014/main" id="{195B7334-86EC-8A20-4DEF-422EB2238449}"/>
              </a:ext>
            </a:extLst>
          </p:cNvPr>
          <p:cNvSpPr txBox="1"/>
          <p:nvPr/>
        </p:nvSpPr>
        <p:spPr>
          <a:xfrm>
            <a:off x="7726307" y="5421786"/>
            <a:ext cx="3071345"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Semibold"/>
                <a:ea typeface="+mn-ea"/>
                <a:cs typeface="+mn-cs"/>
              </a:rPr>
              <a:t>Scale with a trusted and secure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Segoe UI"/>
                <a:ea typeface="+mn-ea"/>
                <a:cs typeface="+mn-cs"/>
              </a:rPr>
              <a:t>Rely on robust security to grow your solutions and protect your data</a:t>
            </a:r>
          </a:p>
        </p:txBody>
      </p:sp>
      <p:cxnSp>
        <p:nvCxnSpPr>
          <p:cNvPr id="14" name="Straight Connector 13">
            <a:extLst>
              <a:ext uri="{FF2B5EF4-FFF2-40B4-BE49-F238E27FC236}">
                <a16:creationId xmlns:a16="http://schemas.microsoft.com/office/drawing/2014/main" id="{DB3DDE73-5E09-AD2F-3CBB-CB18F05AEA22}"/>
              </a:ext>
            </a:extLst>
          </p:cNvPr>
          <p:cNvCxnSpPr/>
          <p:nvPr/>
        </p:nvCxnSpPr>
        <p:spPr>
          <a:xfrm>
            <a:off x="4152600" y="5504112"/>
            <a:ext cx="0" cy="758677"/>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CEFD43F-96B7-18DD-0D00-05129DB2FC6E}"/>
              </a:ext>
            </a:extLst>
          </p:cNvPr>
          <p:cNvCxnSpPr/>
          <p:nvPr/>
        </p:nvCxnSpPr>
        <p:spPr>
          <a:xfrm>
            <a:off x="7558853" y="5504112"/>
            <a:ext cx="0" cy="758677"/>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97813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97C02-E25B-B9AE-FDDE-28C8BB60BA7D}"/>
            </a:ext>
          </a:extLst>
        </p:cNvPr>
        <p:cNvGrpSpPr/>
        <p:nvPr/>
      </p:nvGrpSpPr>
      <p:grpSpPr>
        <a:xfrm>
          <a:off x="0" y="0"/>
          <a:ext cx="0" cy="0"/>
          <a:chOff x="0" y="0"/>
          <a:chExt cx="0" cy="0"/>
        </a:xfrm>
      </p:grpSpPr>
      <p:sp>
        <p:nvSpPr>
          <p:cNvPr id="72" name="box 1">
            <a:extLst>
              <a:ext uri="{FF2B5EF4-FFF2-40B4-BE49-F238E27FC236}">
                <a16:creationId xmlns:a16="http://schemas.microsoft.com/office/drawing/2014/main" id="{29F2F139-76F6-BAF4-CA5E-8F8A922700A0}"/>
              </a:ext>
              <a:ext uri="{C183D7F6-B498-43B3-948B-1728B52AA6E4}">
                <adec:decorative xmlns:adec="http://schemas.microsoft.com/office/drawing/2017/decorative" val="1"/>
              </a:ext>
            </a:extLst>
          </p:cNvPr>
          <p:cNvSpPr txBox="1"/>
          <p:nvPr/>
        </p:nvSpPr>
        <p:spPr>
          <a:xfrm>
            <a:off x="307686" y="2217764"/>
            <a:ext cx="11098687" cy="2394252"/>
          </a:xfrm>
          <a:prstGeom prst="roundRect">
            <a:avLst>
              <a:gd name="adj" fmla="val 6004"/>
            </a:avLst>
          </a:prstGeom>
          <a:solidFill>
            <a:srgbClr val="194449">
              <a:alpha val="10000"/>
            </a:srgbClr>
          </a:solidFill>
        </p:spPr>
        <p:txBody>
          <a:bodyPr wrap="square" lIns="0" tIns="0" rIns="0" bIns="45720" rtlCol="0" anchor="ctr" anchorCtr="0">
            <a:noAutofit/>
          </a:bodyPr>
          <a:lstStyle>
            <a:defPPr>
              <a:defRPr lang="en-US"/>
            </a:defPPr>
            <a:lvl1pPr marR="0" lvl="0" indent="0" algn="ctr" defTabSz="2275850" fontAlgn="base">
              <a:lnSpc>
                <a:spcPct val="100000"/>
              </a:lnSpc>
              <a:spcBef>
                <a:spcPts val="200"/>
              </a:spcBef>
              <a:spcAft>
                <a:spcPct val="0"/>
              </a:spcAft>
              <a:buClrTx/>
              <a:buSzTx/>
              <a:buFontTx/>
              <a:buNone/>
              <a:tabLst>
                <a:tab pos="3701239" algn="l"/>
              </a:tabLst>
              <a:defRPr kumimoji="0" sz="2000" b="1" i="0" u="none" strike="noStrike" cap="none" spc="0" normalizeH="0" baseline="0">
                <a:ln w="3175">
                  <a:noFill/>
                </a:ln>
                <a:gradFill>
                  <a:gsLst>
                    <a:gs pos="9174">
                      <a:srgbClr val="000000"/>
                    </a:gs>
                    <a:gs pos="42000">
                      <a:srgbClr val="000000"/>
                    </a:gs>
                  </a:gsLst>
                  <a:path path="circle">
                    <a:fillToRect l="100000" t="100000"/>
                  </a:path>
                </a:gradFill>
                <a:effectLst/>
                <a:uLnTx/>
                <a:uFillTx/>
                <a:latin typeface="Segoe UI Variable Display Semibold" pitchFamily="2" charset="0"/>
                <a:cs typeface="Segoe UI" pitchFamily="34" charset="0"/>
              </a:defRPr>
            </a:lvl1pPr>
            <a:lvl2pPr marL="358814" defTabSz="717626">
              <a:defRPr sz="1413"/>
            </a:lvl2pPr>
            <a:lvl3pPr marL="717626" defTabSz="717626">
              <a:defRPr sz="1413"/>
            </a:lvl3pPr>
            <a:lvl4pPr marL="1076440" defTabSz="717626">
              <a:defRPr sz="1413"/>
            </a:lvl4pPr>
            <a:lvl5pPr marL="1435252" defTabSz="717626">
              <a:defRPr sz="1413"/>
            </a:lvl5pPr>
            <a:lvl6pPr marL="1794066" defTabSz="717626">
              <a:defRPr sz="1413"/>
            </a:lvl6pPr>
            <a:lvl7pPr marL="2152877" defTabSz="717626">
              <a:defRPr sz="1413"/>
            </a:lvl7pPr>
            <a:lvl8pPr marL="2511691" defTabSz="717626">
              <a:defRPr sz="1413"/>
            </a:lvl8pPr>
            <a:lvl9pPr marL="2870503" defTabSz="717626">
              <a:defRPr sz="1413"/>
            </a:lvl9pPr>
          </a:lstStyle>
          <a:p>
            <a:pPr marL="0" marR="0" lvl="0" indent="0" algn="ctr" defTabSz="2275850" rtl="0" eaLnBrk="1" fontAlgn="base" latinLnBrk="0" hangingPunct="1">
              <a:lnSpc>
                <a:spcPct val="100000"/>
              </a:lnSpc>
              <a:spcBef>
                <a:spcPts val="200"/>
              </a:spcBef>
              <a:spcAft>
                <a:spcPct val="0"/>
              </a:spcAft>
              <a:buClrTx/>
              <a:buSzTx/>
              <a:buFontTx/>
              <a:buNone/>
              <a:tabLst>
                <a:tab pos="3701239" algn="l"/>
              </a:tabLst>
              <a:defRPr/>
            </a:pPr>
            <a:endParaRPr kumimoji="0" lang="en-US" sz="2000" b="1" i="0" u="none" strike="noStrike" kern="1200" cap="none" spc="0" normalizeH="0" baseline="0" noProof="0">
              <a:ln w="3175">
                <a:noFill/>
              </a:ln>
              <a:gradFill>
                <a:gsLst>
                  <a:gs pos="9174">
                    <a:srgbClr val="000000"/>
                  </a:gs>
                  <a:gs pos="42000">
                    <a:srgbClr val="000000"/>
                  </a:gs>
                </a:gsLst>
                <a:path path="circle">
                  <a:fillToRect l="100000" t="100000"/>
                </a:path>
              </a:gradFill>
              <a:effectLst/>
              <a:uLnTx/>
              <a:uFillTx/>
              <a:latin typeface="Segoe UI Variable Display Semibold" pitchFamily="2" charset="0"/>
              <a:ea typeface="+mn-ea"/>
              <a:cs typeface="Segoe UI" pitchFamily="34" charset="0"/>
            </a:endParaRPr>
          </a:p>
        </p:txBody>
      </p:sp>
      <p:cxnSp>
        <p:nvCxnSpPr>
          <p:cNvPr id="92" name="Straight Connector 91">
            <a:extLst>
              <a:ext uri="{FF2B5EF4-FFF2-40B4-BE49-F238E27FC236}">
                <a16:creationId xmlns:a16="http://schemas.microsoft.com/office/drawing/2014/main" id="{81160A62-4011-456E-AD93-859AF8F28455}"/>
              </a:ext>
              <a:ext uri="{C183D7F6-B498-43B3-948B-1728B52AA6E4}">
                <adec:decorative xmlns:adec="http://schemas.microsoft.com/office/drawing/2017/decorative" val="1"/>
              </a:ext>
            </a:extLst>
          </p:cNvPr>
          <p:cNvCxnSpPr>
            <a:cxnSpLocks/>
          </p:cNvCxnSpPr>
          <p:nvPr/>
        </p:nvCxnSpPr>
        <p:spPr>
          <a:xfrm>
            <a:off x="1697676" y="2217764"/>
            <a:ext cx="0" cy="2394252"/>
          </a:xfrm>
          <a:prstGeom prst="line">
            <a:avLst/>
          </a:prstGeom>
          <a:ln w="15875">
            <a:solidFill>
              <a:srgbClr val="EDF6F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6B4B1C5-6DEB-F276-6409-6BE10A385384}"/>
              </a:ext>
              <a:ext uri="{C183D7F6-B498-43B3-948B-1728B52AA6E4}">
                <adec:decorative xmlns:adec="http://schemas.microsoft.com/office/drawing/2017/decorative" val="1"/>
              </a:ext>
            </a:extLst>
          </p:cNvPr>
          <p:cNvCxnSpPr>
            <a:cxnSpLocks/>
          </p:cNvCxnSpPr>
          <p:nvPr/>
        </p:nvCxnSpPr>
        <p:spPr>
          <a:xfrm>
            <a:off x="3084633" y="2217764"/>
            <a:ext cx="0" cy="2394252"/>
          </a:xfrm>
          <a:prstGeom prst="line">
            <a:avLst/>
          </a:prstGeom>
          <a:ln w="15875">
            <a:solidFill>
              <a:srgbClr val="EDF6F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AD96C09-9B24-183F-13AF-B8A5266DCF53}"/>
              </a:ext>
              <a:ext uri="{C183D7F6-B498-43B3-948B-1728B52AA6E4}">
                <adec:decorative xmlns:adec="http://schemas.microsoft.com/office/drawing/2017/decorative" val="1"/>
              </a:ext>
            </a:extLst>
          </p:cNvPr>
          <p:cNvCxnSpPr>
            <a:cxnSpLocks/>
          </p:cNvCxnSpPr>
          <p:nvPr/>
        </p:nvCxnSpPr>
        <p:spPr>
          <a:xfrm>
            <a:off x="4471590" y="2217764"/>
            <a:ext cx="0" cy="2462370"/>
          </a:xfrm>
          <a:prstGeom prst="line">
            <a:avLst/>
          </a:prstGeom>
          <a:ln w="15875">
            <a:solidFill>
              <a:srgbClr val="EDF6F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097D586-8035-E919-C302-003F97A62647}"/>
              </a:ext>
              <a:ext uri="{C183D7F6-B498-43B3-948B-1728B52AA6E4}">
                <adec:decorative xmlns:adec="http://schemas.microsoft.com/office/drawing/2017/decorative" val="1"/>
              </a:ext>
            </a:extLst>
          </p:cNvPr>
          <p:cNvCxnSpPr>
            <a:cxnSpLocks/>
          </p:cNvCxnSpPr>
          <p:nvPr/>
        </p:nvCxnSpPr>
        <p:spPr>
          <a:xfrm>
            <a:off x="5858547" y="2217764"/>
            <a:ext cx="0" cy="2394252"/>
          </a:xfrm>
          <a:prstGeom prst="line">
            <a:avLst/>
          </a:prstGeom>
          <a:ln w="15875">
            <a:solidFill>
              <a:srgbClr val="EDF6F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B8CF651-9F41-DBA5-D4A2-36E472C09A4A}"/>
              </a:ext>
              <a:ext uri="{C183D7F6-B498-43B3-948B-1728B52AA6E4}">
                <adec:decorative xmlns:adec="http://schemas.microsoft.com/office/drawing/2017/decorative" val="1"/>
              </a:ext>
            </a:extLst>
          </p:cNvPr>
          <p:cNvCxnSpPr>
            <a:cxnSpLocks/>
          </p:cNvCxnSpPr>
          <p:nvPr/>
        </p:nvCxnSpPr>
        <p:spPr>
          <a:xfrm>
            <a:off x="7245504" y="2217764"/>
            <a:ext cx="0" cy="2394252"/>
          </a:xfrm>
          <a:prstGeom prst="line">
            <a:avLst/>
          </a:prstGeom>
          <a:ln w="15875">
            <a:solidFill>
              <a:srgbClr val="EDF6F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5F01233-4408-9B4E-68AE-98A4613092D0}"/>
              </a:ext>
              <a:ext uri="{C183D7F6-B498-43B3-948B-1728B52AA6E4}">
                <adec:decorative xmlns:adec="http://schemas.microsoft.com/office/drawing/2017/decorative" val="1"/>
              </a:ext>
            </a:extLst>
          </p:cNvPr>
          <p:cNvCxnSpPr>
            <a:cxnSpLocks/>
          </p:cNvCxnSpPr>
          <p:nvPr/>
        </p:nvCxnSpPr>
        <p:spPr>
          <a:xfrm>
            <a:off x="8632461" y="2217764"/>
            <a:ext cx="0" cy="2394252"/>
          </a:xfrm>
          <a:prstGeom prst="line">
            <a:avLst/>
          </a:prstGeom>
          <a:ln w="15875">
            <a:solidFill>
              <a:srgbClr val="EDF6F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A398BBC-758F-D2DE-DEF3-B488E3A573FF}"/>
              </a:ext>
              <a:ext uri="{C183D7F6-B498-43B3-948B-1728B52AA6E4}">
                <adec:decorative xmlns:adec="http://schemas.microsoft.com/office/drawing/2017/decorative" val="1"/>
              </a:ext>
            </a:extLst>
          </p:cNvPr>
          <p:cNvCxnSpPr>
            <a:cxnSpLocks/>
          </p:cNvCxnSpPr>
          <p:nvPr/>
        </p:nvCxnSpPr>
        <p:spPr>
          <a:xfrm>
            <a:off x="10019418" y="2217764"/>
            <a:ext cx="0" cy="2394252"/>
          </a:xfrm>
          <a:prstGeom prst="line">
            <a:avLst/>
          </a:prstGeom>
          <a:ln w="15875">
            <a:solidFill>
              <a:srgbClr val="EDF6F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145" name="Ink 144" descr="Graphic of a &quot;red thread&quot; spool of thread and line">
                <a:extLst>
                  <a:ext uri="{FF2B5EF4-FFF2-40B4-BE49-F238E27FC236}">
                    <a16:creationId xmlns:a16="http://schemas.microsoft.com/office/drawing/2014/main" id="{DD9C5934-0F16-D64D-257C-FD510E13CC0A}"/>
                  </a:ext>
                </a:extLst>
              </p14:cNvPr>
              <p14:cNvContentPartPr/>
              <p14:nvPr/>
            </p14:nvContentPartPr>
            <p14:xfrm rot="60000">
              <a:off x="-884847" y="3008361"/>
              <a:ext cx="12766128" cy="315641"/>
            </p14:xfrm>
          </p:contentPart>
        </mc:Choice>
        <mc:Fallback xmlns="">
          <p:pic>
            <p:nvPicPr>
              <p:cNvPr id="145" name="Ink 144" descr="Graphic of a &quot;red thread&quot; spool of thread and line">
                <a:extLst>
                  <a:ext uri="{FF2B5EF4-FFF2-40B4-BE49-F238E27FC236}">
                    <a16:creationId xmlns:a16="http://schemas.microsoft.com/office/drawing/2014/main" id="{CE57FF39-D24C-EF56-D442-C03C9B04E74B}"/>
                  </a:ext>
                </a:extLst>
              </p:cNvPr>
              <p:cNvPicPr/>
              <p:nvPr/>
            </p:nvPicPr>
            <p:blipFill>
              <a:blip r:embed="rId4"/>
              <a:stretch>
                <a:fillRect/>
              </a:stretch>
            </p:blipFill>
            <p:spPr>
              <a:xfrm rot="60000">
                <a:off x="-890967" y="3002236"/>
                <a:ext cx="12778368" cy="327892"/>
              </a:xfrm>
              <a:prstGeom prst="rect">
                <a:avLst/>
              </a:prstGeom>
            </p:spPr>
          </p:pic>
        </mc:Fallback>
      </mc:AlternateContent>
      <p:grpSp>
        <p:nvGrpSpPr>
          <p:cNvPr id="146" name="Spool">
            <a:extLst>
              <a:ext uri="{FF2B5EF4-FFF2-40B4-BE49-F238E27FC236}">
                <a16:creationId xmlns:a16="http://schemas.microsoft.com/office/drawing/2014/main" id="{22BB3B88-2395-65DA-199F-D4023CE268E6}"/>
              </a:ext>
              <a:ext uri="{C183D7F6-B498-43B3-948B-1728B52AA6E4}">
                <adec:decorative xmlns:adec="http://schemas.microsoft.com/office/drawing/2017/decorative" val="1"/>
              </a:ext>
            </a:extLst>
          </p:cNvPr>
          <p:cNvGrpSpPr/>
          <p:nvPr/>
        </p:nvGrpSpPr>
        <p:grpSpPr>
          <a:xfrm>
            <a:off x="11553083" y="2836164"/>
            <a:ext cx="432693" cy="581174"/>
            <a:chOff x="955080" y="4162146"/>
            <a:chExt cx="629896" cy="854482"/>
          </a:xfrm>
        </p:grpSpPr>
        <mc:AlternateContent xmlns:mc="http://schemas.openxmlformats.org/markup-compatibility/2006" xmlns:p14="http://schemas.microsoft.com/office/powerpoint/2010/main">
          <mc:Choice Requires="p14">
            <p:contentPart p14:bwMode="auto" r:id="rId5">
              <p14:nvContentPartPr>
                <p14:cNvPr id="147" name="Ink 146">
                  <a:extLst>
                    <a:ext uri="{FF2B5EF4-FFF2-40B4-BE49-F238E27FC236}">
                      <a16:creationId xmlns:a16="http://schemas.microsoft.com/office/drawing/2014/main" id="{435E0A9E-EDB5-A5D8-E995-F1BF90A5398D}"/>
                    </a:ext>
                  </a:extLst>
                </p14:cNvPr>
                <p14:cNvContentPartPr/>
                <p14:nvPr/>
              </p14:nvContentPartPr>
              <p14:xfrm>
                <a:off x="1035367" y="4363439"/>
                <a:ext cx="6120" cy="4680"/>
              </p14:xfrm>
            </p:contentPart>
          </mc:Choice>
          <mc:Fallback xmlns="">
            <p:pic>
              <p:nvPicPr>
                <p:cNvPr id="147" name="Ink 146">
                  <a:extLst>
                    <a:ext uri="{FF2B5EF4-FFF2-40B4-BE49-F238E27FC236}">
                      <a16:creationId xmlns:a16="http://schemas.microsoft.com/office/drawing/2014/main" id="{8C8CF051-86A8-8A55-BA00-3D35587106C3}"/>
                    </a:ext>
                  </a:extLst>
                </p:cNvPr>
                <p:cNvPicPr/>
                <p:nvPr/>
              </p:nvPicPr>
              <p:blipFill>
                <a:blip r:embed="rId6"/>
                <a:stretch>
                  <a:fillRect/>
                </a:stretch>
              </p:blipFill>
              <p:spPr>
                <a:xfrm>
                  <a:off x="1030360" y="4359227"/>
                  <a:ext cx="15578" cy="1263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8" name="Ink 147">
                  <a:extLst>
                    <a:ext uri="{FF2B5EF4-FFF2-40B4-BE49-F238E27FC236}">
                      <a16:creationId xmlns:a16="http://schemas.microsoft.com/office/drawing/2014/main" id="{0E0ACF20-8583-4D93-F96C-970D124F24FE}"/>
                    </a:ext>
                  </a:extLst>
                </p14:cNvPr>
                <p14:cNvContentPartPr/>
                <p14:nvPr/>
              </p14:nvContentPartPr>
              <p14:xfrm>
                <a:off x="1432807" y="4346159"/>
                <a:ext cx="16560" cy="7920"/>
              </p14:xfrm>
            </p:contentPart>
          </mc:Choice>
          <mc:Fallback xmlns="">
            <p:pic>
              <p:nvPicPr>
                <p:cNvPr id="148" name="Ink 147">
                  <a:extLst>
                    <a:ext uri="{FF2B5EF4-FFF2-40B4-BE49-F238E27FC236}">
                      <a16:creationId xmlns:a16="http://schemas.microsoft.com/office/drawing/2014/main" id="{F52017FE-7089-D64F-3362-FFD5315BC3B3}"/>
                    </a:ext>
                  </a:extLst>
                </p:cNvPr>
                <p:cNvPicPr/>
                <p:nvPr/>
              </p:nvPicPr>
              <p:blipFill>
                <a:blip r:embed="rId8"/>
                <a:stretch>
                  <a:fillRect/>
                </a:stretch>
              </p:blipFill>
              <p:spPr>
                <a:xfrm>
                  <a:off x="1427999" y="4341068"/>
                  <a:ext cx="25641" cy="1753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9" name="Ink 148">
                  <a:extLst>
                    <a:ext uri="{FF2B5EF4-FFF2-40B4-BE49-F238E27FC236}">
                      <a16:creationId xmlns:a16="http://schemas.microsoft.com/office/drawing/2014/main" id="{D085D080-BBB3-0E44-F9F7-58ED5BA48EF7}"/>
                    </a:ext>
                  </a:extLst>
                </p14:cNvPr>
                <p14:cNvContentPartPr/>
                <p14:nvPr/>
              </p14:nvContentPartPr>
              <p14:xfrm>
                <a:off x="955080" y="4162146"/>
                <a:ext cx="610200" cy="204480"/>
              </p14:xfrm>
            </p:contentPart>
          </mc:Choice>
          <mc:Fallback xmlns="">
            <p:pic>
              <p:nvPicPr>
                <p:cNvPr id="149" name="Ink 148">
                  <a:extLst>
                    <a:ext uri="{FF2B5EF4-FFF2-40B4-BE49-F238E27FC236}">
                      <a16:creationId xmlns:a16="http://schemas.microsoft.com/office/drawing/2014/main" id="{01B6C664-0C19-BC2A-2285-89074A6B0646}"/>
                    </a:ext>
                  </a:extLst>
                </p:cNvPr>
                <p:cNvPicPr/>
                <p:nvPr/>
              </p:nvPicPr>
              <p:blipFill>
                <a:blip r:embed="rId10"/>
                <a:stretch>
                  <a:fillRect/>
                </a:stretch>
              </p:blipFill>
              <p:spPr>
                <a:xfrm>
                  <a:off x="950366" y="4157366"/>
                  <a:ext cx="619104" cy="21350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0" name="Ink 149">
                  <a:extLst>
                    <a:ext uri="{FF2B5EF4-FFF2-40B4-BE49-F238E27FC236}">
                      <a16:creationId xmlns:a16="http://schemas.microsoft.com/office/drawing/2014/main" id="{937EF88C-3357-56D2-BD59-CAD78E14B1B9}"/>
                    </a:ext>
                  </a:extLst>
                </p14:cNvPr>
                <p14:cNvContentPartPr/>
                <p14:nvPr/>
              </p14:nvContentPartPr>
              <p14:xfrm>
                <a:off x="956056" y="4833028"/>
                <a:ext cx="628920" cy="183600"/>
              </p14:xfrm>
            </p:contentPart>
          </mc:Choice>
          <mc:Fallback xmlns="">
            <p:pic>
              <p:nvPicPr>
                <p:cNvPr id="150" name="Ink 149">
                  <a:extLst>
                    <a:ext uri="{FF2B5EF4-FFF2-40B4-BE49-F238E27FC236}">
                      <a16:creationId xmlns:a16="http://schemas.microsoft.com/office/drawing/2014/main" id="{46F08B3E-B7F6-A650-21FB-135851E23EC4}"/>
                    </a:ext>
                  </a:extLst>
                </p:cNvPr>
                <p:cNvPicPr/>
                <p:nvPr/>
              </p:nvPicPr>
              <p:blipFill>
                <a:blip r:embed="rId12"/>
                <a:stretch>
                  <a:fillRect/>
                </a:stretch>
              </p:blipFill>
              <p:spPr>
                <a:xfrm>
                  <a:off x="951339" y="4828280"/>
                  <a:ext cx="637830" cy="19256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1" name="Ink 150">
                  <a:extLst>
                    <a:ext uri="{FF2B5EF4-FFF2-40B4-BE49-F238E27FC236}">
                      <a16:creationId xmlns:a16="http://schemas.microsoft.com/office/drawing/2014/main" id="{148D25FE-588E-A4BA-B06F-A70DE12620E6}"/>
                    </a:ext>
                  </a:extLst>
                </p14:cNvPr>
                <p14:cNvContentPartPr/>
                <p14:nvPr/>
              </p14:nvContentPartPr>
              <p14:xfrm>
                <a:off x="968296" y="4885948"/>
                <a:ext cx="592200" cy="90360"/>
              </p14:xfrm>
            </p:contentPart>
          </mc:Choice>
          <mc:Fallback xmlns="">
            <p:pic>
              <p:nvPicPr>
                <p:cNvPr id="151" name="Ink 150">
                  <a:extLst>
                    <a:ext uri="{FF2B5EF4-FFF2-40B4-BE49-F238E27FC236}">
                      <a16:creationId xmlns:a16="http://schemas.microsoft.com/office/drawing/2014/main" id="{5D5CCF94-8DAD-EB3A-3459-DDD166D4C3D2}"/>
                    </a:ext>
                  </a:extLst>
                </p:cNvPr>
                <p:cNvPicPr/>
                <p:nvPr/>
              </p:nvPicPr>
              <p:blipFill>
                <a:blip r:embed="rId14"/>
                <a:stretch>
                  <a:fillRect/>
                </a:stretch>
              </p:blipFill>
              <p:spPr>
                <a:xfrm>
                  <a:off x="963575" y="4881192"/>
                  <a:ext cx="601117" cy="9934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2" name="Ink 151">
                  <a:extLst>
                    <a:ext uri="{FF2B5EF4-FFF2-40B4-BE49-F238E27FC236}">
                      <a16:creationId xmlns:a16="http://schemas.microsoft.com/office/drawing/2014/main" id="{93494D71-6AC0-E8DC-06E1-3F261084FE45}"/>
                    </a:ext>
                  </a:extLst>
                </p14:cNvPr>
                <p14:cNvContentPartPr/>
                <p14:nvPr/>
              </p14:nvContentPartPr>
              <p14:xfrm>
                <a:off x="1027696" y="4370068"/>
                <a:ext cx="471960" cy="106200"/>
              </p14:xfrm>
            </p:contentPart>
          </mc:Choice>
          <mc:Fallback xmlns="">
            <p:pic>
              <p:nvPicPr>
                <p:cNvPr id="152" name="Ink 151">
                  <a:extLst>
                    <a:ext uri="{FF2B5EF4-FFF2-40B4-BE49-F238E27FC236}">
                      <a16:creationId xmlns:a16="http://schemas.microsoft.com/office/drawing/2014/main" id="{808FDA9D-F85B-175A-DD99-6FFFBF2C5277}"/>
                    </a:ext>
                  </a:extLst>
                </p:cNvPr>
                <p:cNvPicPr/>
                <p:nvPr/>
              </p:nvPicPr>
              <p:blipFill>
                <a:blip r:embed="rId16"/>
                <a:stretch>
                  <a:fillRect/>
                </a:stretch>
              </p:blipFill>
              <p:spPr>
                <a:xfrm>
                  <a:off x="1022976" y="4365313"/>
                  <a:ext cx="480875" cy="11518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3" name="Ink 152">
                  <a:extLst>
                    <a:ext uri="{FF2B5EF4-FFF2-40B4-BE49-F238E27FC236}">
                      <a16:creationId xmlns:a16="http://schemas.microsoft.com/office/drawing/2014/main" id="{5C8AA337-CB3C-1155-4748-22F947B854A2}"/>
                    </a:ext>
                  </a:extLst>
                </p14:cNvPr>
                <p14:cNvContentPartPr/>
                <p14:nvPr/>
              </p14:nvContentPartPr>
              <p14:xfrm>
                <a:off x="1069456" y="4478068"/>
                <a:ext cx="406080" cy="111960"/>
              </p14:xfrm>
            </p:contentPart>
          </mc:Choice>
          <mc:Fallback xmlns="">
            <p:pic>
              <p:nvPicPr>
                <p:cNvPr id="153" name="Ink 152">
                  <a:extLst>
                    <a:ext uri="{FF2B5EF4-FFF2-40B4-BE49-F238E27FC236}">
                      <a16:creationId xmlns:a16="http://schemas.microsoft.com/office/drawing/2014/main" id="{73635848-8DA1-860B-546A-D301B65CE9B4}"/>
                    </a:ext>
                  </a:extLst>
                </p:cNvPr>
                <p:cNvPicPr/>
                <p:nvPr/>
              </p:nvPicPr>
              <p:blipFill>
                <a:blip r:embed="rId18"/>
                <a:stretch>
                  <a:fillRect/>
                </a:stretch>
              </p:blipFill>
              <p:spPr>
                <a:xfrm>
                  <a:off x="1064734" y="4473292"/>
                  <a:ext cx="414999" cy="1209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4" name="Ink 153">
                  <a:extLst>
                    <a:ext uri="{FF2B5EF4-FFF2-40B4-BE49-F238E27FC236}">
                      <a16:creationId xmlns:a16="http://schemas.microsoft.com/office/drawing/2014/main" id="{934F464B-936F-650D-328A-B81BE3639A04}"/>
                    </a:ext>
                  </a:extLst>
                </p14:cNvPr>
                <p14:cNvContentPartPr/>
                <p14:nvPr/>
              </p14:nvContentPartPr>
              <p14:xfrm>
                <a:off x="1066936" y="4574908"/>
                <a:ext cx="414360" cy="75600"/>
              </p14:xfrm>
            </p:contentPart>
          </mc:Choice>
          <mc:Fallback xmlns="">
            <p:pic>
              <p:nvPicPr>
                <p:cNvPr id="154" name="Ink 153">
                  <a:extLst>
                    <a:ext uri="{FF2B5EF4-FFF2-40B4-BE49-F238E27FC236}">
                      <a16:creationId xmlns:a16="http://schemas.microsoft.com/office/drawing/2014/main" id="{93CF30C2-23F6-355D-2559-B0F59D8BAA85}"/>
                    </a:ext>
                  </a:extLst>
                </p:cNvPr>
                <p:cNvPicPr/>
                <p:nvPr/>
              </p:nvPicPr>
              <p:blipFill>
                <a:blip r:embed="rId20"/>
                <a:stretch>
                  <a:fillRect/>
                </a:stretch>
              </p:blipFill>
              <p:spPr>
                <a:xfrm>
                  <a:off x="1062221" y="4570116"/>
                  <a:ext cx="423265" cy="8465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5" name="Ink 154">
                  <a:extLst>
                    <a:ext uri="{FF2B5EF4-FFF2-40B4-BE49-F238E27FC236}">
                      <a16:creationId xmlns:a16="http://schemas.microsoft.com/office/drawing/2014/main" id="{47F6F75D-C283-F32B-1E4B-E2F85EBA10AC}"/>
                    </a:ext>
                  </a:extLst>
                </p14:cNvPr>
                <p14:cNvContentPartPr/>
                <p14:nvPr/>
              </p14:nvContentPartPr>
              <p14:xfrm>
                <a:off x="1063696" y="4633228"/>
                <a:ext cx="422280" cy="118800"/>
              </p14:xfrm>
            </p:contentPart>
          </mc:Choice>
          <mc:Fallback xmlns="">
            <p:pic>
              <p:nvPicPr>
                <p:cNvPr id="155" name="Ink 154">
                  <a:extLst>
                    <a:ext uri="{FF2B5EF4-FFF2-40B4-BE49-F238E27FC236}">
                      <a16:creationId xmlns:a16="http://schemas.microsoft.com/office/drawing/2014/main" id="{93545EF6-A14F-4588-FA77-5F9F4982128B}"/>
                    </a:ext>
                  </a:extLst>
                </p:cNvPr>
                <p:cNvPicPr/>
                <p:nvPr/>
              </p:nvPicPr>
              <p:blipFill>
                <a:blip r:embed="rId22"/>
                <a:stretch>
                  <a:fillRect/>
                </a:stretch>
              </p:blipFill>
              <p:spPr>
                <a:xfrm>
                  <a:off x="1058987" y="4628455"/>
                  <a:ext cx="431176" cy="127816"/>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6" name="Ink 155">
                  <a:extLst>
                    <a:ext uri="{FF2B5EF4-FFF2-40B4-BE49-F238E27FC236}">
                      <a16:creationId xmlns:a16="http://schemas.microsoft.com/office/drawing/2014/main" id="{7C010A2E-BCCB-BBB5-0571-9CE63A0292BF}"/>
                    </a:ext>
                  </a:extLst>
                </p14:cNvPr>
                <p14:cNvContentPartPr/>
                <p14:nvPr/>
              </p14:nvContentPartPr>
              <p14:xfrm>
                <a:off x="1061896" y="4729708"/>
                <a:ext cx="417960" cy="136080"/>
              </p14:xfrm>
            </p:contentPart>
          </mc:Choice>
          <mc:Fallback xmlns="">
            <p:pic>
              <p:nvPicPr>
                <p:cNvPr id="156" name="Ink 155">
                  <a:extLst>
                    <a:ext uri="{FF2B5EF4-FFF2-40B4-BE49-F238E27FC236}">
                      <a16:creationId xmlns:a16="http://schemas.microsoft.com/office/drawing/2014/main" id="{84408038-A46E-076D-AE42-F313D155F04C}"/>
                    </a:ext>
                  </a:extLst>
                </p:cNvPr>
                <p:cNvPicPr/>
                <p:nvPr/>
              </p:nvPicPr>
              <p:blipFill>
                <a:blip r:embed="rId24"/>
                <a:stretch>
                  <a:fillRect/>
                </a:stretch>
              </p:blipFill>
              <p:spPr>
                <a:xfrm>
                  <a:off x="1057182" y="4724943"/>
                  <a:ext cx="426864" cy="145081"/>
                </a:xfrm>
                <a:prstGeom prst="rect">
                  <a:avLst/>
                </a:prstGeom>
              </p:spPr>
            </p:pic>
          </mc:Fallback>
        </mc:AlternateContent>
      </p:grpSp>
      <p:sp>
        <p:nvSpPr>
          <p:cNvPr id="11" name="Oval 10">
            <a:extLst>
              <a:ext uri="{FF2B5EF4-FFF2-40B4-BE49-F238E27FC236}">
                <a16:creationId xmlns:a16="http://schemas.microsoft.com/office/drawing/2014/main" id="{6986F244-18BE-181E-94DA-DE0607B14DB6}"/>
              </a:ext>
              <a:ext uri="{C183D7F6-B498-43B3-948B-1728B52AA6E4}">
                <adec:decorative xmlns:adec="http://schemas.microsoft.com/office/drawing/2017/decorative" val="1"/>
              </a:ext>
            </a:extLst>
          </p:cNvPr>
          <p:cNvSpPr/>
          <p:nvPr/>
        </p:nvSpPr>
        <p:spPr bwMode="auto">
          <a:xfrm>
            <a:off x="746478" y="2857942"/>
            <a:ext cx="513966" cy="513966"/>
          </a:xfrm>
          <a:prstGeom prst="ellipse">
            <a:avLst/>
          </a:prstGeom>
          <a:gradFill flip="none" rotWithShape="1">
            <a:gsLst>
              <a:gs pos="0">
                <a:srgbClr val="162E2F"/>
              </a:gs>
              <a:gs pos="99000">
                <a:srgbClr val="0F2327"/>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EC1EC100-9EF8-933F-E6DE-5166C4AC0C24}"/>
              </a:ext>
              <a:ext uri="{C183D7F6-B498-43B3-948B-1728B52AA6E4}">
                <adec:decorative xmlns:adec="http://schemas.microsoft.com/office/drawing/2017/decorative" val="1"/>
              </a:ext>
            </a:extLst>
          </p:cNvPr>
          <p:cNvSpPr/>
          <p:nvPr/>
        </p:nvSpPr>
        <p:spPr bwMode="auto">
          <a:xfrm>
            <a:off x="2144108" y="2857942"/>
            <a:ext cx="513966" cy="513966"/>
          </a:xfrm>
          <a:prstGeom prst="ellipse">
            <a:avLst/>
          </a:prstGeom>
          <a:gradFill flip="none" rotWithShape="1">
            <a:gsLst>
              <a:gs pos="0">
                <a:srgbClr val="162E2F"/>
              </a:gs>
              <a:gs pos="99000">
                <a:srgbClr val="0F2327"/>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13" name="Oval 12">
            <a:extLst>
              <a:ext uri="{FF2B5EF4-FFF2-40B4-BE49-F238E27FC236}">
                <a16:creationId xmlns:a16="http://schemas.microsoft.com/office/drawing/2014/main" id="{4CB7E19F-A782-A5FD-4B93-923706CD5DB9}"/>
              </a:ext>
              <a:ext uri="{C183D7F6-B498-43B3-948B-1728B52AA6E4}">
                <adec:decorative xmlns:adec="http://schemas.microsoft.com/office/drawing/2017/decorative" val="1"/>
              </a:ext>
            </a:extLst>
          </p:cNvPr>
          <p:cNvSpPr/>
          <p:nvPr/>
        </p:nvSpPr>
        <p:spPr bwMode="auto">
          <a:xfrm>
            <a:off x="3531062" y="2857942"/>
            <a:ext cx="513966" cy="513966"/>
          </a:xfrm>
          <a:prstGeom prst="ellipse">
            <a:avLst/>
          </a:prstGeom>
          <a:gradFill flip="none" rotWithShape="1">
            <a:gsLst>
              <a:gs pos="0">
                <a:srgbClr val="162E2F"/>
              </a:gs>
              <a:gs pos="99000">
                <a:srgbClr val="0F2327"/>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14" name="Oval 13">
            <a:extLst>
              <a:ext uri="{FF2B5EF4-FFF2-40B4-BE49-F238E27FC236}">
                <a16:creationId xmlns:a16="http://schemas.microsoft.com/office/drawing/2014/main" id="{75314E98-C66C-0F53-966D-11013FAF4D7B}"/>
              </a:ext>
              <a:ext uri="{C183D7F6-B498-43B3-948B-1728B52AA6E4}">
                <adec:decorative xmlns:adec="http://schemas.microsoft.com/office/drawing/2017/decorative" val="1"/>
              </a:ext>
            </a:extLst>
          </p:cNvPr>
          <p:cNvSpPr/>
          <p:nvPr/>
        </p:nvSpPr>
        <p:spPr bwMode="auto">
          <a:xfrm>
            <a:off x="4904735" y="2857942"/>
            <a:ext cx="513966" cy="513966"/>
          </a:xfrm>
          <a:prstGeom prst="ellipse">
            <a:avLst/>
          </a:prstGeom>
          <a:gradFill flip="none" rotWithShape="1">
            <a:gsLst>
              <a:gs pos="0">
                <a:srgbClr val="162E2F"/>
              </a:gs>
              <a:gs pos="99000">
                <a:srgbClr val="0F2327"/>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15" name="Oval 14">
            <a:extLst>
              <a:ext uri="{FF2B5EF4-FFF2-40B4-BE49-F238E27FC236}">
                <a16:creationId xmlns:a16="http://schemas.microsoft.com/office/drawing/2014/main" id="{F86147DE-2BF2-C6D7-12F9-E066B1B32007}"/>
              </a:ext>
              <a:ext uri="{C183D7F6-B498-43B3-948B-1728B52AA6E4}">
                <adec:decorative xmlns:adec="http://schemas.microsoft.com/office/drawing/2017/decorative" val="1"/>
              </a:ext>
            </a:extLst>
          </p:cNvPr>
          <p:cNvSpPr/>
          <p:nvPr/>
        </p:nvSpPr>
        <p:spPr bwMode="auto">
          <a:xfrm>
            <a:off x="6303679" y="2857942"/>
            <a:ext cx="513966" cy="513966"/>
          </a:xfrm>
          <a:prstGeom prst="ellipse">
            <a:avLst/>
          </a:prstGeom>
          <a:gradFill flip="none" rotWithShape="1">
            <a:gsLst>
              <a:gs pos="0">
                <a:srgbClr val="162E2F"/>
              </a:gs>
              <a:gs pos="99000">
                <a:srgbClr val="0F2327"/>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18" name="Oval 17">
            <a:extLst>
              <a:ext uri="{FF2B5EF4-FFF2-40B4-BE49-F238E27FC236}">
                <a16:creationId xmlns:a16="http://schemas.microsoft.com/office/drawing/2014/main" id="{43183C90-E526-600C-654F-D0AA8AB014EB}"/>
              </a:ext>
              <a:ext uri="{C183D7F6-B498-43B3-948B-1728B52AA6E4}">
                <adec:decorative xmlns:adec="http://schemas.microsoft.com/office/drawing/2017/decorative" val="1"/>
              </a:ext>
            </a:extLst>
          </p:cNvPr>
          <p:cNvSpPr/>
          <p:nvPr/>
        </p:nvSpPr>
        <p:spPr bwMode="auto">
          <a:xfrm>
            <a:off x="7673364" y="2857942"/>
            <a:ext cx="513966" cy="513966"/>
          </a:xfrm>
          <a:prstGeom prst="ellipse">
            <a:avLst/>
          </a:prstGeom>
          <a:gradFill flip="none" rotWithShape="1">
            <a:gsLst>
              <a:gs pos="0">
                <a:srgbClr val="162E2F"/>
              </a:gs>
              <a:gs pos="99000">
                <a:srgbClr val="0F2327"/>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4FDAA4FF-9053-F6A7-060F-7825B5C05838}"/>
              </a:ext>
              <a:ext uri="{C183D7F6-B498-43B3-948B-1728B52AA6E4}">
                <adec:decorative xmlns:adec="http://schemas.microsoft.com/office/drawing/2017/decorative" val="1"/>
              </a:ext>
            </a:extLst>
          </p:cNvPr>
          <p:cNvSpPr/>
          <p:nvPr/>
        </p:nvSpPr>
        <p:spPr bwMode="auto">
          <a:xfrm>
            <a:off x="9068956" y="2857942"/>
            <a:ext cx="513966" cy="513966"/>
          </a:xfrm>
          <a:prstGeom prst="ellipse">
            <a:avLst/>
          </a:prstGeom>
          <a:gradFill flip="none" rotWithShape="1">
            <a:gsLst>
              <a:gs pos="0">
                <a:srgbClr val="162E2F"/>
              </a:gs>
              <a:gs pos="99000">
                <a:srgbClr val="0F2327"/>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pic>
        <p:nvPicPr>
          <p:cNvPr id="109" name="!! Fabric Logo">
            <a:extLst>
              <a:ext uri="{FF2B5EF4-FFF2-40B4-BE49-F238E27FC236}">
                <a16:creationId xmlns:a16="http://schemas.microsoft.com/office/drawing/2014/main" id="{292EB3B1-6DE1-E041-E86D-D06C1E7A5F4E}"/>
              </a:ext>
              <a:ext uri="{C183D7F6-B498-43B3-948B-1728B52AA6E4}">
                <adec:decorative xmlns:adec="http://schemas.microsoft.com/office/drawing/2017/decorative" val="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801930" y="2974762"/>
            <a:ext cx="280326" cy="280326"/>
          </a:xfrm>
          <a:prstGeom prst="rect">
            <a:avLst/>
          </a:prstGeom>
          <a:effectLst>
            <a:outerShdw blurRad="127000" dist="63500" dir="2400000" algn="tl" rotWithShape="0">
              <a:prstClr val="black">
                <a:alpha val="35000"/>
              </a:prstClr>
            </a:outerShdw>
          </a:effectLst>
        </p:spPr>
      </p:pic>
      <p:sp>
        <p:nvSpPr>
          <p:cNvPr id="39" name="TextBox 38">
            <a:extLst>
              <a:ext uri="{FF2B5EF4-FFF2-40B4-BE49-F238E27FC236}">
                <a16:creationId xmlns:a16="http://schemas.microsoft.com/office/drawing/2014/main" id="{89A4809D-624E-53C3-5F2C-4379B2083873}"/>
              </a:ext>
            </a:extLst>
          </p:cNvPr>
          <p:cNvSpPr txBox="1"/>
          <p:nvPr/>
        </p:nvSpPr>
        <p:spPr>
          <a:xfrm>
            <a:off x="560770" y="3453988"/>
            <a:ext cx="886855" cy="492443"/>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Variable Display Semib" pitchFamily="2" charset="0"/>
                <a:ea typeface="+mn-ea"/>
                <a:cs typeface="+mn-cs"/>
              </a:rPr>
              <a:t>M365 Copilot</a:t>
            </a:r>
            <a:endParaRPr kumimoji="0" lang="en-US" sz="1400" b="1" i="0" u="none" strike="noStrike" kern="1200" cap="none" spc="0" normalizeH="0" baseline="0" noProof="0">
              <a:ln>
                <a:noFill/>
              </a:ln>
              <a:solidFill>
                <a:srgbClr val="000000"/>
              </a:solidFill>
              <a:effectLst/>
              <a:uLnTx/>
              <a:uFillTx/>
              <a:latin typeface="Segoe UI Variable Display Semib" pitchFamily="2" charset="0"/>
              <a:ea typeface="+mn-ea"/>
              <a:cs typeface="+mn-cs"/>
            </a:endParaRPr>
          </a:p>
        </p:txBody>
      </p:sp>
      <p:sp>
        <p:nvSpPr>
          <p:cNvPr id="140" name="TextBox 139">
            <a:extLst>
              <a:ext uri="{FF2B5EF4-FFF2-40B4-BE49-F238E27FC236}">
                <a16:creationId xmlns:a16="http://schemas.microsoft.com/office/drawing/2014/main" id="{2091B09A-AA0A-691C-AD70-EDB861518B9B}"/>
              </a:ext>
            </a:extLst>
          </p:cNvPr>
          <p:cNvSpPr txBox="1"/>
          <p:nvPr/>
        </p:nvSpPr>
        <p:spPr>
          <a:xfrm>
            <a:off x="1182967" y="783748"/>
            <a:ext cx="1297806" cy="107721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Variable Display Semib" pitchFamily="2" charset="0"/>
                <a:ea typeface="+mn-ea"/>
                <a:cs typeface="+mn-cs"/>
              </a:rPr>
              <a:t>Zava discovers competitive threat; adjusts launch strategy for ZavaCore</a:t>
            </a:r>
          </a:p>
        </p:txBody>
      </p:sp>
      <p:pic>
        <p:nvPicPr>
          <p:cNvPr id="105" name="!! Copilot Studio Logo">
            <a:extLst>
              <a:ext uri="{FF2B5EF4-FFF2-40B4-BE49-F238E27FC236}">
                <a16:creationId xmlns:a16="http://schemas.microsoft.com/office/drawing/2014/main" id="{B9BE1EF1-0392-F8E9-0AB5-6284194A4FAD}"/>
              </a:ext>
              <a:ext uri="{C183D7F6-B498-43B3-948B-1728B52AA6E4}">
                <adec:decorative xmlns:adec="http://schemas.microsoft.com/office/drawing/2017/decorative" val="1"/>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2258346" y="2974763"/>
            <a:ext cx="280326" cy="280325"/>
          </a:xfrm>
          <a:prstGeom prst="rect">
            <a:avLst/>
          </a:prstGeom>
          <a:effectLst>
            <a:outerShdw blurRad="127000" dist="63500" dir="2400000" algn="tl" rotWithShape="0">
              <a:prstClr val="black">
                <a:alpha val="35000"/>
              </a:prstClr>
            </a:outerShdw>
          </a:effectLst>
        </p:spPr>
      </p:pic>
      <p:sp>
        <p:nvSpPr>
          <p:cNvPr id="113" name="TextBox 112">
            <a:extLst>
              <a:ext uri="{FF2B5EF4-FFF2-40B4-BE49-F238E27FC236}">
                <a16:creationId xmlns:a16="http://schemas.microsoft.com/office/drawing/2014/main" id="{3F45A354-350D-AFCA-8421-F89551F84F22}"/>
              </a:ext>
            </a:extLst>
          </p:cNvPr>
          <p:cNvSpPr txBox="1"/>
          <p:nvPr/>
        </p:nvSpPr>
        <p:spPr>
          <a:xfrm>
            <a:off x="1947727" y="3453988"/>
            <a:ext cx="886855" cy="492443"/>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Variable Display Semib" pitchFamily="2" charset="0"/>
                <a:ea typeface="+mn-ea"/>
                <a:cs typeface="+mn-cs"/>
              </a:rPr>
              <a:t>Copilot</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Variable Display Semib" pitchFamily="2" charset="0"/>
                <a:ea typeface="+mn-ea"/>
                <a:cs typeface="+mn-cs"/>
              </a:rPr>
              <a:t>Studio</a:t>
            </a:r>
            <a:endParaRPr kumimoji="0" lang="en-US" sz="1400" b="1" i="0" u="none" strike="noStrike" kern="1200" cap="none" spc="0" normalizeH="0" baseline="0" noProof="0">
              <a:ln>
                <a:noFill/>
              </a:ln>
              <a:solidFill>
                <a:srgbClr val="000000"/>
              </a:solidFill>
              <a:effectLst/>
              <a:uLnTx/>
              <a:uFillTx/>
              <a:latin typeface="Segoe UI Variable Display Semib" pitchFamily="2" charset="0"/>
              <a:ea typeface="+mn-ea"/>
              <a:cs typeface="+mn-cs"/>
            </a:endParaRPr>
          </a:p>
        </p:txBody>
      </p:sp>
      <p:sp>
        <p:nvSpPr>
          <p:cNvPr id="142" name="TextBox 141">
            <a:extLst>
              <a:ext uri="{FF2B5EF4-FFF2-40B4-BE49-F238E27FC236}">
                <a16:creationId xmlns:a16="http://schemas.microsoft.com/office/drawing/2014/main" id="{6F867125-BD17-C8C3-492A-C5419CA82BDA}"/>
              </a:ext>
            </a:extLst>
          </p:cNvPr>
          <p:cNvSpPr txBox="1"/>
          <p:nvPr/>
        </p:nvSpPr>
        <p:spPr>
          <a:xfrm>
            <a:off x="2586638" y="4994436"/>
            <a:ext cx="1207406" cy="107721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Variable Display Semib" pitchFamily="2" charset="0"/>
                <a:ea typeface="+mn-ea"/>
                <a:cs typeface="+mn-cs"/>
              </a:rPr>
              <a:t>Zava’s GTM team builds the launch plan with the help of agents</a:t>
            </a:r>
          </a:p>
        </p:txBody>
      </p:sp>
      <p:pic>
        <p:nvPicPr>
          <p:cNvPr id="107" name="Picture 2">
            <a:extLst>
              <a:ext uri="{FF2B5EF4-FFF2-40B4-BE49-F238E27FC236}">
                <a16:creationId xmlns:a16="http://schemas.microsoft.com/office/drawing/2014/main" id="{39CFFDE1-76A5-5AC5-5C45-F35F7DBE5949}"/>
              </a:ext>
              <a:ext uri="{C183D7F6-B498-43B3-948B-1728B52AA6E4}">
                <adec:decorative xmlns:adec="http://schemas.microsoft.com/office/drawing/2017/decorative" val="1"/>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9">
                    <a14:imgEffect>
                      <a14:brightnessContrast bright="100000"/>
                    </a14:imgEffect>
                  </a14:imgLayer>
                </a14:imgProps>
              </a:ext>
              <a:ext uri="{28A0092B-C50C-407E-A947-70E740481C1C}">
                <a14:useLocalDpi xmlns:a14="http://schemas.microsoft.com/office/drawing/2010/main" val="0"/>
              </a:ext>
            </a:extLst>
          </a:blip>
          <a:srcRect l="10744" t="16591" r="63979" b="15658"/>
          <a:stretch>
            <a:fillRect/>
          </a:stretch>
        </p:blipFill>
        <p:spPr bwMode="auto">
          <a:xfrm>
            <a:off x="3608004" y="2933160"/>
            <a:ext cx="365907" cy="363531"/>
          </a:xfrm>
          <a:prstGeom prst="rect">
            <a:avLst/>
          </a:prstGeom>
          <a:effectLst>
            <a:outerShdw blurRad="127000" dist="63500" dir="2400000" algn="tl" rotWithShape="0">
              <a:prstClr val="black">
                <a:alpha val="35000"/>
              </a:prstClr>
            </a:outerShdw>
          </a:effectLst>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DBE0381E-FC1E-1EDB-1F4D-C51C94A8CDA9}"/>
              </a:ext>
            </a:extLst>
          </p:cNvPr>
          <p:cNvSpPr txBox="1"/>
          <p:nvPr/>
        </p:nvSpPr>
        <p:spPr>
          <a:xfrm>
            <a:off x="3334684" y="3453988"/>
            <a:ext cx="886855" cy="2462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Variable Display Semib" pitchFamily="2" charset="0"/>
                <a:ea typeface="+mn-ea"/>
                <a:cs typeface="+mn-cs"/>
              </a:rPr>
              <a:t>GitHub</a:t>
            </a:r>
            <a:endParaRPr kumimoji="0" lang="en-US" sz="1400" b="1" i="0" u="none" strike="noStrike" kern="1200" cap="none" spc="0" normalizeH="0" baseline="0" noProof="0">
              <a:ln>
                <a:noFill/>
              </a:ln>
              <a:solidFill>
                <a:srgbClr val="000000"/>
              </a:solidFill>
              <a:effectLst/>
              <a:uLnTx/>
              <a:uFillTx/>
              <a:latin typeface="Segoe UI Variable Display Semib" pitchFamily="2" charset="0"/>
              <a:ea typeface="+mn-ea"/>
              <a:cs typeface="+mn-cs"/>
            </a:endParaRPr>
          </a:p>
        </p:txBody>
      </p:sp>
      <p:sp>
        <p:nvSpPr>
          <p:cNvPr id="170" name="TextBox 169">
            <a:extLst>
              <a:ext uri="{FF2B5EF4-FFF2-40B4-BE49-F238E27FC236}">
                <a16:creationId xmlns:a16="http://schemas.microsoft.com/office/drawing/2014/main" id="{F92309CE-0C41-0FD3-FAD7-93BA27F4FBFF}"/>
              </a:ext>
            </a:extLst>
          </p:cNvPr>
          <p:cNvSpPr txBox="1"/>
          <p:nvPr/>
        </p:nvSpPr>
        <p:spPr>
          <a:xfrm>
            <a:off x="3944368" y="783748"/>
            <a:ext cx="1474332" cy="107721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Variable Display Semib" pitchFamily="2" charset="0"/>
                <a:ea typeface="+mn-ea"/>
                <a:cs typeface="+mn-cs"/>
              </a:rPr>
              <a:t>The dev team quickly ideates and prototypes</a:t>
            </a:r>
            <a:br>
              <a:rPr kumimoji="0" lang="en-US" sz="1400" b="0" i="0" u="none" strike="noStrike" kern="1200" cap="none" spc="0" normalizeH="0" baseline="0" noProof="0">
                <a:ln>
                  <a:noFill/>
                </a:ln>
                <a:solidFill>
                  <a:srgbClr val="000000"/>
                </a:solidFill>
                <a:effectLst/>
                <a:uLnTx/>
                <a:uFillTx/>
                <a:latin typeface="Segoe UI Variable Display Semib" pitchFamily="2" charset="0"/>
                <a:ea typeface="+mn-ea"/>
                <a:cs typeface="+mn-cs"/>
              </a:rPr>
            </a:br>
            <a:r>
              <a:rPr kumimoji="0" lang="en-US" sz="1400" b="0" i="0" u="none" strike="noStrike" kern="1200" cap="none" spc="0" normalizeH="0" baseline="0" noProof="0">
                <a:ln>
                  <a:noFill/>
                </a:ln>
                <a:solidFill>
                  <a:srgbClr val="000000"/>
                </a:solidFill>
                <a:effectLst/>
                <a:uLnTx/>
                <a:uFillTx/>
                <a:latin typeface="Segoe UI Variable Display Semib" pitchFamily="2" charset="0"/>
                <a:ea typeface="+mn-ea"/>
                <a:cs typeface="+mn-cs"/>
              </a:rPr>
              <a:t>a new app for marketing to test</a:t>
            </a:r>
          </a:p>
        </p:txBody>
      </p:sp>
      <p:pic>
        <p:nvPicPr>
          <p:cNvPr id="106" name="!! Azure AI Foundry Logo">
            <a:extLst>
              <a:ext uri="{FF2B5EF4-FFF2-40B4-BE49-F238E27FC236}">
                <a16:creationId xmlns:a16="http://schemas.microsoft.com/office/drawing/2014/main" id="{E9C0CAA3-AC6C-F633-DC4A-4F6BE1F71D99}"/>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019336" y="2973837"/>
            <a:ext cx="282179" cy="282177"/>
          </a:xfrm>
          <a:prstGeom prst="rect">
            <a:avLst/>
          </a:prstGeom>
          <a:effectLst>
            <a:outerShdw blurRad="127000" dist="63500" dir="2400000" algn="tl" rotWithShape="0">
              <a:prstClr val="black">
                <a:alpha val="35000"/>
              </a:prstClr>
            </a:outerShdw>
          </a:effectLst>
        </p:spPr>
      </p:pic>
      <p:sp>
        <p:nvSpPr>
          <p:cNvPr id="115" name="TextBox 114">
            <a:extLst>
              <a:ext uri="{FF2B5EF4-FFF2-40B4-BE49-F238E27FC236}">
                <a16:creationId xmlns:a16="http://schemas.microsoft.com/office/drawing/2014/main" id="{BF39ABBD-ABF7-FCEA-6851-EF615897DF9D}"/>
              </a:ext>
            </a:extLst>
          </p:cNvPr>
          <p:cNvSpPr txBox="1"/>
          <p:nvPr/>
        </p:nvSpPr>
        <p:spPr>
          <a:xfrm>
            <a:off x="4721641" y="3453988"/>
            <a:ext cx="886855" cy="492443"/>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Variable Display Semib" pitchFamily="2" charset="0"/>
                <a:ea typeface="+mn-ea"/>
                <a:cs typeface="+mn-cs"/>
              </a:rPr>
              <a:t>Azure AI</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Variable Display Semib" pitchFamily="2" charset="0"/>
                <a:ea typeface="+mn-ea"/>
                <a:cs typeface="+mn-cs"/>
              </a:rPr>
              <a:t>Foundry</a:t>
            </a:r>
            <a:endParaRPr kumimoji="0" lang="en-US" sz="1400" b="1" i="0" u="none" strike="noStrike" kern="1200" cap="none" spc="0" normalizeH="0" baseline="0" noProof="0">
              <a:ln>
                <a:noFill/>
              </a:ln>
              <a:solidFill>
                <a:srgbClr val="000000"/>
              </a:solidFill>
              <a:effectLst/>
              <a:uLnTx/>
              <a:uFillTx/>
              <a:latin typeface="Segoe UI Variable Display Semib" pitchFamily="2" charset="0"/>
              <a:ea typeface="+mn-ea"/>
              <a:cs typeface="+mn-cs"/>
            </a:endParaRPr>
          </a:p>
        </p:txBody>
      </p:sp>
      <p:sp>
        <p:nvSpPr>
          <p:cNvPr id="164" name="TextBox 163">
            <a:extLst>
              <a:ext uri="{FF2B5EF4-FFF2-40B4-BE49-F238E27FC236}">
                <a16:creationId xmlns:a16="http://schemas.microsoft.com/office/drawing/2014/main" id="{A26C4E67-AE7F-C8B3-703E-B920948A738B}"/>
              </a:ext>
            </a:extLst>
          </p:cNvPr>
          <p:cNvSpPr txBox="1"/>
          <p:nvPr/>
        </p:nvSpPr>
        <p:spPr>
          <a:xfrm>
            <a:off x="5384446" y="4994436"/>
            <a:ext cx="1300450" cy="8617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Variable Display Semib" pitchFamily="2" charset="0"/>
                <a:ea typeface="+mn-ea"/>
                <a:cs typeface="+mn-cs"/>
              </a:rPr>
              <a:t>The dev team refines the app and hardens</a:t>
            </a:r>
            <a:br>
              <a:rPr kumimoji="0" lang="en-US" sz="1400" b="0" i="0" u="none" strike="noStrike" kern="1200" cap="none" spc="0" normalizeH="0" baseline="0" noProof="0">
                <a:ln>
                  <a:noFill/>
                </a:ln>
                <a:solidFill>
                  <a:srgbClr val="000000"/>
                </a:solidFill>
                <a:effectLst/>
                <a:uLnTx/>
                <a:uFillTx/>
                <a:latin typeface="Segoe UI Variable Display Semib" pitchFamily="2" charset="0"/>
                <a:ea typeface="+mn-ea"/>
                <a:cs typeface="+mn-cs"/>
              </a:rPr>
            </a:br>
            <a:r>
              <a:rPr kumimoji="0" lang="en-US" sz="1400" b="0" i="0" u="none" strike="noStrike" kern="1200" cap="none" spc="0" normalizeH="0" baseline="0" noProof="0">
                <a:ln>
                  <a:noFill/>
                </a:ln>
                <a:solidFill>
                  <a:srgbClr val="000000"/>
                </a:solidFill>
                <a:effectLst/>
                <a:uLnTx/>
                <a:uFillTx/>
                <a:latin typeface="Segoe UI Variable Display Semib" pitchFamily="2" charset="0"/>
                <a:ea typeface="+mn-ea"/>
                <a:cs typeface="+mn-cs"/>
              </a:rPr>
              <a:t>for scale </a:t>
            </a:r>
          </a:p>
        </p:txBody>
      </p:sp>
      <p:pic>
        <p:nvPicPr>
          <p:cNvPr id="125" name="Graphic 124">
            <a:extLst>
              <a:ext uri="{FF2B5EF4-FFF2-40B4-BE49-F238E27FC236}">
                <a16:creationId xmlns:a16="http://schemas.microsoft.com/office/drawing/2014/main" id="{4005F218-EC48-DD22-8234-E57A58EF11DB}"/>
              </a:ext>
              <a:ext uri="{C183D7F6-B498-43B3-948B-1728B52AA6E4}">
                <adec:decorative xmlns:adec="http://schemas.microsoft.com/office/drawing/2017/decorative" val="1"/>
              </a:ext>
            </a:extLst>
          </p:cNvPr>
          <p:cNvPicPr>
            <a:picLocks noChangeAspect="1"/>
          </p:cNvPicPr>
          <p:nvPr/>
        </p:nvPicPr>
        <p:blipFill>
          <a:blip r:embed="rId32">
            <a:extLst>
              <a:ext uri="{96DAC541-7B7A-43D3-8B79-37D633B846F1}">
                <asvg:svgBlip xmlns:asvg="http://schemas.microsoft.com/office/drawing/2016/SVG/main" r:embed="rId33"/>
              </a:ext>
            </a:extLst>
          </a:blip>
          <a:srcRect l="8841" r="12234"/>
          <a:stretch>
            <a:fillRect/>
          </a:stretch>
        </p:blipFill>
        <p:spPr>
          <a:xfrm>
            <a:off x="6427822" y="2946613"/>
            <a:ext cx="265679" cy="336625"/>
          </a:xfrm>
          <a:prstGeom prst="rect">
            <a:avLst/>
          </a:prstGeom>
          <a:effectLst>
            <a:outerShdw blurRad="127000" dist="63500" dir="2400000" algn="tl" rotWithShape="0">
              <a:prstClr val="black">
                <a:alpha val="35000"/>
              </a:prstClr>
            </a:outerShdw>
          </a:effectLst>
        </p:spPr>
      </p:pic>
      <p:sp>
        <p:nvSpPr>
          <p:cNvPr id="126" name="TextBox 125">
            <a:extLst>
              <a:ext uri="{FF2B5EF4-FFF2-40B4-BE49-F238E27FC236}">
                <a16:creationId xmlns:a16="http://schemas.microsoft.com/office/drawing/2014/main" id="{80F3A3CE-BEB0-F4BD-84E3-D29A9830BB64}"/>
              </a:ext>
            </a:extLst>
          </p:cNvPr>
          <p:cNvSpPr txBox="1"/>
          <p:nvPr/>
        </p:nvSpPr>
        <p:spPr>
          <a:xfrm>
            <a:off x="6040113" y="3453988"/>
            <a:ext cx="1023824" cy="492443"/>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Variable Display Semib" pitchFamily="2" charset="0"/>
                <a:ea typeface="+mn-ea"/>
                <a:cs typeface="+mn-cs"/>
              </a:rPr>
              <a:t>Dynamics 365</a:t>
            </a:r>
            <a:endParaRPr kumimoji="0" lang="en-US" sz="1400" b="1" i="0" u="none" strike="noStrike" kern="1200" cap="none" spc="0" normalizeH="0" baseline="0" noProof="0">
              <a:ln>
                <a:noFill/>
              </a:ln>
              <a:solidFill>
                <a:srgbClr val="000000"/>
              </a:solidFill>
              <a:effectLst/>
              <a:uLnTx/>
              <a:uFillTx/>
              <a:latin typeface="Segoe UI Variable Display Semib" pitchFamily="2" charset="0"/>
              <a:ea typeface="+mn-ea"/>
              <a:cs typeface="+mn-cs"/>
            </a:endParaRPr>
          </a:p>
        </p:txBody>
      </p:sp>
      <p:sp>
        <p:nvSpPr>
          <p:cNvPr id="7" name="TextBox 6">
            <a:extLst>
              <a:ext uri="{FF2B5EF4-FFF2-40B4-BE49-F238E27FC236}">
                <a16:creationId xmlns:a16="http://schemas.microsoft.com/office/drawing/2014/main" id="{28E710F5-5CCA-7538-818C-54AF6FF1505C}"/>
              </a:ext>
            </a:extLst>
          </p:cNvPr>
          <p:cNvSpPr txBox="1"/>
          <p:nvPr/>
        </p:nvSpPr>
        <p:spPr>
          <a:xfrm>
            <a:off x="6705770" y="783748"/>
            <a:ext cx="1368887" cy="107721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Variable Display Semib" pitchFamily="2" charset="0"/>
                <a:ea typeface="+mn-ea"/>
                <a:cs typeface="+mn-cs"/>
              </a:rPr>
              <a:t>Finance uses agents to automate the period close process</a:t>
            </a:r>
          </a:p>
        </p:txBody>
      </p:sp>
      <p:sp>
        <p:nvSpPr>
          <p:cNvPr id="134" name="TextBox 133">
            <a:extLst>
              <a:ext uri="{FF2B5EF4-FFF2-40B4-BE49-F238E27FC236}">
                <a16:creationId xmlns:a16="http://schemas.microsoft.com/office/drawing/2014/main" id="{12016252-E49C-C007-8A3C-7B9C1670F000}"/>
              </a:ext>
            </a:extLst>
          </p:cNvPr>
          <p:cNvSpPr txBox="1"/>
          <p:nvPr/>
        </p:nvSpPr>
        <p:spPr>
          <a:xfrm>
            <a:off x="7427070" y="3453988"/>
            <a:ext cx="1023824" cy="492443"/>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Variable Display Semib" pitchFamily="2" charset="0"/>
                <a:ea typeface="+mn-ea"/>
                <a:cs typeface="+mn-cs"/>
              </a:rPr>
              <a:t>Microsoft</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Variable Display Semib" pitchFamily="2" charset="0"/>
                <a:ea typeface="+mn-ea"/>
                <a:cs typeface="+mn-cs"/>
              </a:rPr>
              <a:t>Fabric</a:t>
            </a:r>
            <a:endParaRPr kumimoji="0" lang="en-US" sz="1400" b="1" i="0" u="none" strike="noStrike" kern="1200" cap="none" spc="0" normalizeH="0" baseline="0" noProof="0">
              <a:ln>
                <a:noFill/>
              </a:ln>
              <a:solidFill>
                <a:srgbClr val="000000"/>
              </a:solidFill>
              <a:effectLst/>
              <a:uLnTx/>
              <a:uFillTx/>
              <a:latin typeface="Segoe UI Variable Display Semib" pitchFamily="2" charset="0"/>
              <a:ea typeface="+mn-ea"/>
              <a:cs typeface="+mn-cs"/>
            </a:endParaRPr>
          </a:p>
        </p:txBody>
      </p:sp>
      <p:sp>
        <p:nvSpPr>
          <p:cNvPr id="10" name="TextBox 9">
            <a:extLst>
              <a:ext uri="{FF2B5EF4-FFF2-40B4-BE49-F238E27FC236}">
                <a16:creationId xmlns:a16="http://schemas.microsoft.com/office/drawing/2014/main" id="{2CB91759-167F-A65C-EC31-DD26260AC534}"/>
              </a:ext>
            </a:extLst>
          </p:cNvPr>
          <p:cNvSpPr txBox="1"/>
          <p:nvPr/>
        </p:nvSpPr>
        <p:spPr>
          <a:xfrm>
            <a:off x="8111282" y="4994436"/>
            <a:ext cx="1591518" cy="107721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Variable Display Semib" pitchFamily="2" charset="0"/>
                <a:ea typeface="+mn-ea"/>
                <a:cs typeface="+mn-cs"/>
              </a:rPr>
              <a:t>R&amp;D uses a digital twin in Fabric to iterate, innovate and monitor performance</a:t>
            </a:r>
          </a:p>
        </p:txBody>
      </p:sp>
      <p:sp>
        <p:nvSpPr>
          <p:cNvPr id="133" name="TextBox 132">
            <a:extLst>
              <a:ext uri="{FF2B5EF4-FFF2-40B4-BE49-F238E27FC236}">
                <a16:creationId xmlns:a16="http://schemas.microsoft.com/office/drawing/2014/main" id="{54E1762C-DE17-4A6A-14D8-85A5D655656F}"/>
              </a:ext>
            </a:extLst>
          </p:cNvPr>
          <p:cNvSpPr txBox="1"/>
          <p:nvPr/>
        </p:nvSpPr>
        <p:spPr>
          <a:xfrm>
            <a:off x="8814027" y="3453988"/>
            <a:ext cx="1023824" cy="492443"/>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Variable Display Semib" pitchFamily="2" charset="0"/>
                <a:ea typeface="+mn-ea"/>
                <a:cs typeface="+mn-cs"/>
              </a:rPr>
              <a:t>Microsoft</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Variable Display Semib" pitchFamily="2" charset="0"/>
                <a:ea typeface="+mn-ea"/>
                <a:cs typeface="+mn-cs"/>
              </a:rPr>
              <a:t>Azure</a:t>
            </a:r>
            <a:endParaRPr kumimoji="0" lang="en-US" sz="1400" b="1" i="0" u="none" strike="noStrike" kern="1200" cap="none" spc="0" normalizeH="0" baseline="0" noProof="0">
              <a:ln>
                <a:noFill/>
              </a:ln>
              <a:solidFill>
                <a:srgbClr val="000000"/>
              </a:solidFill>
              <a:effectLst/>
              <a:uLnTx/>
              <a:uFillTx/>
              <a:latin typeface="Segoe UI Variable Display Semib" pitchFamily="2" charset="0"/>
              <a:ea typeface="+mn-ea"/>
              <a:cs typeface="+mn-cs"/>
            </a:endParaRPr>
          </a:p>
        </p:txBody>
      </p:sp>
      <p:sp>
        <p:nvSpPr>
          <p:cNvPr id="26" name="TextBox 25">
            <a:extLst>
              <a:ext uri="{FF2B5EF4-FFF2-40B4-BE49-F238E27FC236}">
                <a16:creationId xmlns:a16="http://schemas.microsoft.com/office/drawing/2014/main" id="{73FE25B2-D14F-0A08-22DA-3756B095E051}"/>
              </a:ext>
            </a:extLst>
          </p:cNvPr>
          <p:cNvSpPr txBox="1"/>
          <p:nvPr/>
        </p:nvSpPr>
        <p:spPr>
          <a:xfrm>
            <a:off x="9476817" y="783748"/>
            <a:ext cx="1368887" cy="107721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Variable Display Semib" pitchFamily="2" charset="0"/>
                <a:ea typeface="+mn-ea"/>
                <a:cs typeface="+mn-cs"/>
              </a:rPr>
              <a:t>R&amp;D uses Azure for visualization and agentic interaction with data</a:t>
            </a:r>
          </a:p>
        </p:txBody>
      </p:sp>
      <p:cxnSp>
        <p:nvCxnSpPr>
          <p:cNvPr id="139" name="Straight Connector 138">
            <a:extLst>
              <a:ext uri="{FF2B5EF4-FFF2-40B4-BE49-F238E27FC236}">
                <a16:creationId xmlns:a16="http://schemas.microsoft.com/office/drawing/2014/main" id="{3EA2E64A-4FA4-6E9C-E1C1-3637A8A0F3C2}"/>
              </a:ext>
              <a:ext uri="{C183D7F6-B498-43B3-948B-1728B52AA6E4}">
                <adec:decorative xmlns:adec="http://schemas.microsoft.com/office/drawing/2017/decorative" val="1"/>
              </a:ext>
            </a:extLst>
          </p:cNvPr>
          <p:cNvCxnSpPr>
            <a:cxnSpLocks/>
          </p:cNvCxnSpPr>
          <p:nvPr/>
        </p:nvCxnSpPr>
        <p:spPr>
          <a:xfrm>
            <a:off x="1003463" y="783749"/>
            <a:ext cx="0" cy="1456824"/>
          </a:xfrm>
          <a:prstGeom prst="line">
            <a:avLst/>
          </a:prstGeom>
          <a:ln w="15875">
            <a:solidFill>
              <a:schemeClr val="tx1">
                <a:alpha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1" name="Oval 140">
            <a:extLst>
              <a:ext uri="{FF2B5EF4-FFF2-40B4-BE49-F238E27FC236}">
                <a16:creationId xmlns:a16="http://schemas.microsoft.com/office/drawing/2014/main" id="{474E81A5-0F91-1518-75DA-71A529AD61A5}"/>
              </a:ext>
              <a:ext uri="{C183D7F6-B498-43B3-948B-1728B52AA6E4}">
                <adec:decorative xmlns:adec="http://schemas.microsoft.com/office/drawing/2017/decorative" val="1"/>
              </a:ext>
            </a:extLst>
          </p:cNvPr>
          <p:cNvSpPr/>
          <p:nvPr/>
        </p:nvSpPr>
        <p:spPr bwMode="auto">
          <a:xfrm>
            <a:off x="940479" y="2151160"/>
            <a:ext cx="125965" cy="125965"/>
          </a:xfrm>
          <a:prstGeom prst="ellipse">
            <a:avLst/>
          </a:prstGeom>
          <a:gradFill>
            <a:gsLst>
              <a:gs pos="0">
                <a:srgbClr val="0A6BBA"/>
              </a:gs>
              <a:gs pos="80000">
                <a:srgbClr val="318581"/>
              </a:gs>
            </a:gsLst>
            <a:path path="circle">
              <a:fillToRect l="100000" t="100000"/>
            </a:path>
          </a:gradFill>
          <a:ln w="15875">
            <a:solidFill>
              <a:srgbClr val="EDF6F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cxnSp>
        <p:nvCxnSpPr>
          <p:cNvPr id="143" name="Straight Connector 142">
            <a:extLst>
              <a:ext uri="{FF2B5EF4-FFF2-40B4-BE49-F238E27FC236}">
                <a16:creationId xmlns:a16="http://schemas.microsoft.com/office/drawing/2014/main" id="{A25565D7-FED4-5689-1F91-1F42A3FDAC16}"/>
              </a:ext>
              <a:ext uri="{C183D7F6-B498-43B3-948B-1728B52AA6E4}">
                <adec:decorative xmlns:adec="http://schemas.microsoft.com/office/drawing/2017/decorative" val="1"/>
              </a:ext>
            </a:extLst>
          </p:cNvPr>
          <p:cNvCxnSpPr>
            <a:cxnSpLocks/>
          </p:cNvCxnSpPr>
          <p:nvPr/>
        </p:nvCxnSpPr>
        <p:spPr>
          <a:xfrm>
            <a:off x="2402054" y="4615472"/>
            <a:ext cx="0" cy="1453896"/>
          </a:xfrm>
          <a:prstGeom prst="line">
            <a:avLst/>
          </a:prstGeom>
          <a:ln w="15875">
            <a:solidFill>
              <a:schemeClr val="tx1">
                <a:alpha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4" name="Oval 143">
            <a:extLst>
              <a:ext uri="{FF2B5EF4-FFF2-40B4-BE49-F238E27FC236}">
                <a16:creationId xmlns:a16="http://schemas.microsoft.com/office/drawing/2014/main" id="{6D07B50F-678D-0CBA-902C-BAC346BAA2BA}"/>
              </a:ext>
              <a:ext uri="{C183D7F6-B498-43B3-948B-1728B52AA6E4}">
                <adec:decorative xmlns:adec="http://schemas.microsoft.com/office/drawing/2017/decorative" val="1"/>
              </a:ext>
            </a:extLst>
          </p:cNvPr>
          <p:cNvSpPr/>
          <p:nvPr/>
        </p:nvSpPr>
        <p:spPr bwMode="auto">
          <a:xfrm>
            <a:off x="2338109" y="4554169"/>
            <a:ext cx="125965" cy="125965"/>
          </a:xfrm>
          <a:prstGeom prst="ellipse">
            <a:avLst/>
          </a:prstGeom>
          <a:gradFill>
            <a:gsLst>
              <a:gs pos="0">
                <a:srgbClr val="0A6BBA"/>
              </a:gs>
              <a:gs pos="80000">
                <a:srgbClr val="318581"/>
              </a:gs>
            </a:gsLst>
            <a:path path="circle">
              <a:fillToRect l="100000" t="100000"/>
            </a:path>
          </a:gradFill>
          <a:ln w="15875">
            <a:solidFill>
              <a:srgbClr val="EDF6F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cxnSp>
        <p:nvCxnSpPr>
          <p:cNvPr id="165" name="Straight Connector 164">
            <a:extLst>
              <a:ext uri="{FF2B5EF4-FFF2-40B4-BE49-F238E27FC236}">
                <a16:creationId xmlns:a16="http://schemas.microsoft.com/office/drawing/2014/main" id="{CF1BB188-60D5-0DF6-6478-10D2E543D2B4}"/>
              </a:ext>
              <a:ext uri="{C183D7F6-B498-43B3-948B-1728B52AA6E4}">
                <adec:decorative xmlns:adec="http://schemas.microsoft.com/office/drawing/2017/decorative" val="1"/>
              </a:ext>
            </a:extLst>
          </p:cNvPr>
          <p:cNvCxnSpPr>
            <a:cxnSpLocks/>
          </p:cNvCxnSpPr>
          <p:nvPr/>
        </p:nvCxnSpPr>
        <p:spPr>
          <a:xfrm>
            <a:off x="5199862" y="4615472"/>
            <a:ext cx="0" cy="1453896"/>
          </a:xfrm>
          <a:prstGeom prst="line">
            <a:avLst/>
          </a:prstGeom>
          <a:ln w="15875">
            <a:solidFill>
              <a:schemeClr val="tx1">
                <a:alpha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6" name="Oval 165">
            <a:extLst>
              <a:ext uri="{FF2B5EF4-FFF2-40B4-BE49-F238E27FC236}">
                <a16:creationId xmlns:a16="http://schemas.microsoft.com/office/drawing/2014/main" id="{7B3211F0-D63F-6DB8-3BCF-3F73EE16D876}"/>
              </a:ext>
              <a:ext uri="{C183D7F6-B498-43B3-948B-1728B52AA6E4}">
                <adec:decorative xmlns:adec="http://schemas.microsoft.com/office/drawing/2017/decorative" val="1"/>
              </a:ext>
            </a:extLst>
          </p:cNvPr>
          <p:cNvSpPr/>
          <p:nvPr/>
        </p:nvSpPr>
        <p:spPr bwMode="auto">
          <a:xfrm>
            <a:off x="5135917" y="4554169"/>
            <a:ext cx="125965" cy="125965"/>
          </a:xfrm>
          <a:prstGeom prst="ellipse">
            <a:avLst/>
          </a:prstGeom>
          <a:gradFill>
            <a:gsLst>
              <a:gs pos="0">
                <a:srgbClr val="0A6BBA"/>
              </a:gs>
              <a:gs pos="80000">
                <a:srgbClr val="318581"/>
              </a:gs>
            </a:gsLst>
            <a:path path="circle">
              <a:fillToRect l="100000" t="100000"/>
            </a:path>
          </a:gradFill>
          <a:ln w="15875">
            <a:solidFill>
              <a:srgbClr val="EDF6F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cxnSp>
        <p:nvCxnSpPr>
          <p:cNvPr id="169" name="Straight Connector 168">
            <a:extLst>
              <a:ext uri="{FF2B5EF4-FFF2-40B4-BE49-F238E27FC236}">
                <a16:creationId xmlns:a16="http://schemas.microsoft.com/office/drawing/2014/main" id="{1AEB5ECE-D8AA-9503-CCBB-D5EBBDF6370A}"/>
              </a:ext>
              <a:ext uri="{C183D7F6-B498-43B3-948B-1728B52AA6E4}">
                <adec:decorative xmlns:adec="http://schemas.microsoft.com/office/drawing/2017/decorative" val="1"/>
              </a:ext>
            </a:extLst>
          </p:cNvPr>
          <p:cNvCxnSpPr>
            <a:cxnSpLocks/>
          </p:cNvCxnSpPr>
          <p:nvPr/>
        </p:nvCxnSpPr>
        <p:spPr>
          <a:xfrm>
            <a:off x="3764865" y="783749"/>
            <a:ext cx="0" cy="1456824"/>
          </a:xfrm>
          <a:prstGeom prst="line">
            <a:avLst/>
          </a:prstGeom>
          <a:ln w="15875">
            <a:solidFill>
              <a:schemeClr val="tx1">
                <a:alpha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1" name="Oval 170">
            <a:extLst>
              <a:ext uri="{FF2B5EF4-FFF2-40B4-BE49-F238E27FC236}">
                <a16:creationId xmlns:a16="http://schemas.microsoft.com/office/drawing/2014/main" id="{209D609A-A385-C593-C474-20FBCCB68C07}"/>
              </a:ext>
              <a:ext uri="{C183D7F6-B498-43B3-948B-1728B52AA6E4}">
                <adec:decorative xmlns:adec="http://schemas.microsoft.com/office/drawing/2017/decorative" val="1"/>
              </a:ext>
            </a:extLst>
          </p:cNvPr>
          <p:cNvSpPr/>
          <p:nvPr/>
        </p:nvSpPr>
        <p:spPr bwMode="auto">
          <a:xfrm>
            <a:off x="3701881" y="2151160"/>
            <a:ext cx="125965" cy="125965"/>
          </a:xfrm>
          <a:prstGeom prst="ellipse">
            <a:avLst/>
          </a:prstGeom>
          <a:gradFill>
            <a:gsLst>
              <a:gs pos="0">
                <a:srgbClr val="0A6BBA"/>
              </a:gs>
              <a:gs pos="80000">
                <a:srgbClr val="318581"/>
              </a:gs>
            </a:gsLst>
            <a:path path="circle">
              <a:fillToRect l="100000" t="100000"/>
            </a:path>
          </a:gradFill>
          <a:ln w="15875">
            <a:solidFill>
              <a:srgbClr val="EDF6F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pic>
        <p:nvPicPr>
          <p:cNvPr id="21" name="Picture 20">
            <a:extLst>
              <a:ext uri="{FF2B5EF4-FFF2-40B4-BE49-F238E27FC236}">
                <a16:creationId xmlns:a16="http://schemas.microsoft.com/office/drawing/2014/main" id="{8485156B-565B-2EDD-3929-CECF6F466C66}"/>
              </a:ext>
              <a:ext uri="{C183D7F6-B498-43B3-948B-1728B52AA6E4}">
                <adec:decorative xmlns:adec="http://schemas.microsoft.com/office/drawing/2017/decorative" val="1"/>
              </a:ext>
            </a:extLst>
          </p:cNvPr>
          <p:cNvPicPr>
            <a:picLocks noChangeAspect="1"/>
          </p:cNvPicPr>
          <p:nvPr/>
        </p:nvPicPr>
        <p:blipFill>
          <a:blip r:embed="rId34">
            <a:alphaModFix/>
            <a:extLst>
              <a:ext uri="{BEBA8EAE-BF5A-486C-A8C5-ECC9F3942E4B}">
                <a14:imgProps xmlns:a14="http://schemas.microsoft.com/office/drawing/2010/main">
                  <a14:imgLayer r:embed="rId35">
                    <a14:imgEffect>
                      <a14:brightnessContrast bright="-45000"/>
                    </a14:imgEffect>
                  </a14:imgLayer>
                </a14:imgProps>
              </a:ext>
            </a:extLst>
          </a:blip>
          <a:srcRect l="27987" t="3348" r="42623" b="32237"/>
          <a:stretch>
            <a:fillRect/>
          </a:stretch>
        </p:blipFill>
        <p:spPr>
          <a:xfrm>
            <a:off x="10134032" y="2350206"/>
            <a:ext cx="1148425" cy="2129367"/>
          </a:xfrm>
          <a:prstGeom prst="roundRect">
            <a:avLst>
              <a:gd name="adj" fmla="val 5977"/>
            </a:avLst>
          </a:prstGeom>
        </p:spPr>
      </p:pic>
      <p:sp>
        <p:nvSpPr>
          <p:cNvPr id="20" name="TextBox 19">
            <a:extLst>
              <a:ext uri="{FF2B5EF4-FFF2-40B4-BE49-F238E27FC236}">
                <a16:creationId xmlns:a16="http://schemas.microsoft.com/office/drawing/2014/main" id="{B296D667-8D34-7D39-283D-D8D735D0389B}"/>
              </a:ext>
            </a:extLst>
          </p:cNvPr>
          <p:cNvSpPr txBox="1"/>
          <p:nvPr/>
        </p:nvSpPr>
        <p:spPr>
          <a:xfrm>
            <a:off x="10150490" y="2864350"/>
            <a:ext cx="1115508" cy="738664"/>
          </a:xfrm>
          <a:prstGeom prst="rect">
            <a:avLst/>
          </a:prstGeom>
          <a:noFill/>
          <a:effectLst>
            <a:outerShdw blurRad="88900" dist="38100" dir="2700000" algn="tl" rotWithShape="0">
              <a:prstClr val="black">
                <a:alpha val="79000"/>
              </a:prstClr>
            </a:outerShdw>
          </a:effectLst>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Variable Display Semib" pitchFamily="2" charset="0"/>
                <a:ea typeface="+mn-ea"/>
                <a:cs typeface="+mn-cs"/>
              </a:rPr>
              <a:t>Security</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Variable Display Semib" pitchFamily="2" charset="0"/>
                <a:ea typeface="+mn-ea"/>
                <a:cs typeface="+mn-cs"/>
              </a:rPr>
              <a:t>Foundation</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Variable Display Semib" pitchFamily="2" charset="0"/>
                <a:ea typeface="+mn-ea"/>
                <a:cs typeface="+mn-cs"/>
              </a:rPr>
              <a:t>at</a:t>
            </a:r>
            <a:endParaRPr kumimoji="0" lang="en-US" sz="1400" b="1" i="0" u="none" strike="noStrike" kern="1200" cap="none" spc="0" normalizeH="0" baseline="0" noProof="0">
              <a:ln>
                <a:noFill/>
              </a:ln>
              <a:solidFill>
                <a:srgbClr val="FFFFFF"/>
              </a:solidFill>
              <a:effectLst/>
              <a:uLnTx/>
              <a:uFillTx/>
              <a:latin typeface="Segoe UI Variable Display Semib" pitchFamily="2" charset="0"/>
              <a:ea typeface="+mn-ea"/>
              <a:cs typeface="+mn-cs"/>
            </a:endParaRPr>
          </a:p>
        </p:txBody>
      </p:sp>
      <p:pic>
        <p:nvPicPr>
          <p:cNvPr id="19" name="Picture 18" descr="Zava logo">
            <a:extLst>
              <a:ext uri="{FF2B5EF4-FFF2-40B4-BE49-F238E27FC236}">
                <a16:creationId xmlns:a16="http://schemas.microsoft.com/office/drawing/2014/main" id="{EF33C46C-1183-EEE8-B92D-D58F2F6DF4C0}"/>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348376" y="3663517"/>
            <a:ext cx="719736" cy="251509"/>
          </a:xfrm>
          <a:prstGeom prst="rect">
            <a:avLst/>
          </a:prstGeom>
          <a:effectLst>
            <a:outerShdw blurRad="114300" dist="38100" dir="2700000" algn="tl" rotWithShape="0">
              <a:prstClr val="black">
                <a:alpha val="66000"/>
              </a:prstClr>
            </a:outerShdw>
          </a:effectLst>
        </p:spPr>
      </p:pic>
      <p:pic>
        <p:nvPicPr>
          <p:cNvPr id="2050" name="Picture 2">
            <a:extLst>
              <a:ext uri="{FF2B5EF4-FFF2-40B4-BE49-F238E27FC236}">
                <a16:creationId xmlns:a16="http://schemas.microsoft.com/office/drawing/2014/main" id="{8E31E337-75B7-A268-2CF3-3C723A601F68}"/>
              </a:ext>
              <a:ext uri="{C183D7F6-B498-43B3-948B-1728B52AA6E4}">
                <adec:decorative xmlns:adec="http://schemas.microsoft.com/office/drawing/2017/decorative" val="1"/>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176593" y="2960471"/>
            <a:ext cx="307395" cy="308909"/>
          </a:xfrm>
          <a:prstGeom prst="rect">
            <a:avLst/>
          </a:prstGeom>
          <a:ln w="46918" cap="flat">
            <a:noFill/>
            <a:prstDash val="solid"/>
            <a:miter/>
          </a:ln>
          <a:effectLst>
            <a:outerShdw blurRad="127000" dist="63500" dir="2400000" algn="tl" rotWithShape="0">
              <a:prstClr val="black">
                <a:alpha val="35000"/>
              </a:prstClr>
            </a:outerShdw>
          </a:effectLst>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FAC0F99A-E3BD-6B2D-F0B2-F6C3F1C07B2F}"/>
              </a:ext>
              <a:ext uri="{C183D7F6-B498-43B3-948B-1728B52AA6E4}">
                <adec:decorative xmlns:adec="http://schemas.microsoft.com/office/drawing/2017/decorative" val="1"/>
              </a:ext>
            </a:extLst>
          </p:cNvPr>
          <p:cNvCxnSpPr>
            <a:cxnSpLocks/>
          </p:cNvCxnSpPr>
          <p:nvPr/>
        </p:nvCxnSpPr>
        <p:spPr>
          <a:xfrm>
            <a:off x="6526267" y="783749"/>
            <a:ext cx="0" cy="1456824"/>
          </a:xfrm>
          <a:prstGeom prst="line">
            <a:avLst/>
          </a:prstGeom>
          <a:ln w="15875">
            <a:solidFill>
              <a:schemeClr val="tx1">
                <a:alpha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DC4D9A4E-BA18-0FA7-F530-DB0835C92150}"/>
              </a:ext>
              <a:ext uri="{C183D7F6-B498-43B3-948B-1728B52AA6E4}">
                <adec:decorative xmlns:adec="http://schemas.microsoft.com/office/drawing/2017/decorative" val="1"/>
              </a:ext>
            </a:extLst>
          </p:cNvPr>
          <p:cNvSpPr/>
          <p:nvPr/>
        </p:nvSpPr>
        <p:spPr bwMode="auto">
          <a:xfrm>
            <a:off x="6463283" y="2151160"/>
            <a:ext cx="125965" cy="125965"/>
          </a:xfrm>
          <a:prstGeom prst="ellipse">
            <a:avLst/>
          </a:prstGeom>
          <a:gradFill>
            <a:gsLst>
              <a:gs pos="0">
                <a:srgbClr val="0A6BBA"/>
              </a:gs>
              <a:gs pos="80000">
                <a:srgbClr val="318581"/>
              </a:gs>
            </a:gsLst>
            <a:path path="circle">
              <a:fillToRect l="100000" t="100000"/>
            </a:path>
          </a:gradFill>
          <a:ln w="15875">
            <a:solidFill>
              <a:srgbClr val="EDF6F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cxnSp>
        <p:nvCxnSpPr>
          <p:cNvPr id="22" name="Straight Connector 21">
            <a:extLst>
              <a:ext uri="{FF2B5EF4-FFF2-40B4-BE49-F238E27FC236}">
                <a16:creationId xmlns:a16="http://schemas.microsoft.com/office/drawing/2014/main" id="{AE7CACEF-51BD-0ACE-3F30-940150E8DFBE}"/>
              </a:ext>
              <a:ext uri="{C183D7F6-B498-43B3-948B-1728B52AA6E4}">
                <adec:decorative xmlns:adec="http://schemas.microsoft.com/office/drawing/2017/decorative" val="1"/>
              </a:ext>
            </a:extLst>
          </p:cNvPr>
          <p:cNvCxnSpPr>
            <a:cxnSpLocks/>
          </p:cNvCxnSpPr>
          <p:nvPr/>
        </p:nvCxnSpPr>
        <p:spPr>
          <a:xfrm>
            <a:off x="7926698" y="4615472"/>
            <a:ext cx="0" cy="1453896"/>
          </a:xfrm>
          <a:prstGeom prst="line">
            <a:avLst/>
          </a:prstGeom>
          <a:ln w="15875">
            <a:solidFill>
              <a:schemeClr val="tx1">
                <a:alpha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FA504100-3B68-BE89-C1B4-D8D15C4EF1CC}"/>
              </a:ext>
              <a:ext uri="{C183D7F6-B498-43B3-948B-1728B52AA6E4}">
                <adec:decorative xmlns:adec="http://schemas.microsoft.com/office/drawing/2017/decorative" val="1"/>
              </a:ext>
            </a:extLst>
          </p:cNvPr>
          <p:cNvSpPr/>
          <p:nvPr/>
        </p:nvSpPr>
        <p:spPr bwMode="auto">
          <a:xfrm>
            <a:off x="7862753" y="4554169"/>
            <a:ext cx="125965" cy="125965"/>
          </a:xfrm>
          <a:prstGeom prst="ellipse">
            <a:avLst/>
          </a:prstGeom>
          <a:gradFill>
            <a:gsLst>
              <a:gs pos="0">
                <a:srgbClr val="0A6BBA"/>
              </a:gs>
              <a:gs pos="80000">
                <a:srgbClr val="318581"/>
              </a:gs>
            </a:gsLst>
            <a:path path="circle">
              <a:fillToRect l="100000" t="100000"/>
            </a:path>
          </a:gradFill>
          <a:ln w="15875">
            <a:solidFill>
              <a:srgbClr val="EDF6F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cxnSp>
        <p:nvCxnSpPr>
          <p:cNvPr id="25" name="Straight Connector 24">
            <a:extLst>
              <a:ext uri="{FF2B5EF4-FFF2-40B4-BE49-F238E27FC236}">
                <a16:creationId xmlns:a16="http://schemas.microsoft.com/office/drawing/2014/main" id="{36D1A0F4-D42E-CB8B-2F69-381727B292B3}"/>
              </a:ext>
              <a:ext uri="{C183D7F6-B498-43B3-948B-1728B52AA6E4}">
                <adec:decorative xmlns:adec="http://schemas.microsoft.com/office/drawing/2017/decorative" val="1"/>
              </a:ext>
            </a:extLst>
          </p:cNvPr>
          <p:cNvCxnSpPr>
            <a:cxnSpLocks/>
          </p:cNvCxnSpPr>
          <p:nvPr/>
        </p:nvCxnSpPr>
        <p:spPr>
          <a:xfrm>
            <a:off x="9297314" y="783749"/>
            <a:ext cx="0" cy="1456824"/>
          </a:xfrm>
          <a:prstGeom prst="line">
            <a:avLst/>
          </a:prstGeom>
          <a:ln w="15875">
            <a:solidFill>
              <a:schemeClr val="tx1">
                <a:alpha val="4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1909AA42-09DD-62B9-99DF-F1AE5C29B32C}"/>
              </a:ext>
              <a:ext uri="{C183D7F6-B498-43B3-948B-1728B52AA6E4}">
                <adec:decorative xmlns:adec="http://schemas.microsoft.com/office/drawing/2017/decorative" val="1"/>
              </a:ext>
            </a:extLst>
          </p:cNvPr>
          <p:cNvSpPr/>
          <p:nvPr/>
        </p:nvSpPr>
        <p:spPr bwMode="auto">
          <a:xfrm>
            <a:off x="9234330" y="2151160"/>
            <a:ext cx="125965" cy="125965"/>
          </a:xfrm>
          <a:prstGeom prst="ellipse">
            <a:avLst/>
          </a:prstGeom>
          <a:gradFill>
            <a:gsLst>
              <a:gs pos="0">
                <a:srgbClr val="0A6BBA"/>
              </a:gs>
              <a:gs pos="80000">
                <a:srgbClr val="318581"/>
              </a:gs>
            </a:gsLst>
            <a:path path="circle">
              <a:fillToRect l="100000" t="100000"/>
            </a:path>
          </a:gradFill>
          <a:ln w="15875">
            <a:solidFill>
              <a:srgbClr val="EDF6F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E10420C9-F00F-F561-3887-96FEAA016202}"/>
              </a:ext>
            </a:extLst>
          </p:cNvPr>
          <p:cNvSpPr>
            <a:spLocks noGrp="1"/>
          </p:cNvSpPr>
          <p:nvPr>
            <p:ph type="title" idx="4294967295"/>
          </p:nvPr>
        </p:nvSpPr>
        <p:spPr>
          <a:xfrm>
            <a:off x="588263" y="-646809"/>
            <a:ext cx="11018520" cy="553998"/>
          </a:xfrm>
        </p:spPr>
        <p:txBody>
          <a:bodyPr vert="horz" wrap="square" lIns="0" tIns="0" rIns="0" bIns="0" rtlCol="0" anchor="b">
            <a:spAutoFit/>
          </a:bodyPr>
          <a:lstStyle/>
          <a:p>
            <a:r>
              <a:rPr lang="en-US">
                <a:solidFill>
                  <a:schemeClr val="bg1"/>
                </a:solidFill>
              </a:rPr>
              <a:t>Red thread: security foundation at Zava</a:t>
            </a:r>
          </a:p>
        </p:txBody>
      </p:sp>
      <p:pic>
        <p:nvPicPr>
          <p:cNvPr id="3" name="Picture 2">
            <a:extLst>
              <a:ext uri="{FF2B5EF4-FFF2-40B4-BE49-F238E27FC236}">
                <a16:creationId xmlns:a16="http://schemas.microsoft.com/office/drawing/2014/main" id="{8DFE3E99-9A49-3B63-F4C7-3AD05350E5EB}"/>
              </a:ext>
              <a:ext uri="{C183D7F6-B498-43B3-948B-1728B52AA6E4}">
                <adec:decorative xmlns:adec="http://schemas.microsoft.com/office/drawing/2017/decorative" val="1"/>
              </a:ext>
            </a:extLst>
          </p:cNvPr>
          <p:cNvPicPr>
            <a:picLocks noChangeAspect="1"/>
          </p:cNvPicPr>
          <p:nvPr/>
        </p:nvPicPr>
        <p:blipFill>
          <a:blip r:embed="rId38"/>
          <a:stretch>
            <a:fillRect/>
          </a:stretch>
        </p:blipFill>
        <p:spPr>
          <a:xfrm>
            <a:off x="861454" y="2996265"/>
            <a:ext cx="285486" cy="254075"/>
          </a:xfrm>
          <a:prstGeom prst="rect">
            <a:avLst/>
          </a:prstGeom>
          <a:effectLst>
            <a:outerShdw blurRad="127000" dist="63500" dir="2400000" algn="tl" rotWithShape="0">
              <a:prstClr val="black">
                <a:alpha val="35000"/>
              </a:prstClr>
            </a:outerShdw>
          </a:effectLst>
        </p:spPr>
      </p:pic>
    </p:spTree>
    <p:extLst>
      <p:ext uri="{BB962C8B-B14F-4D97-AF65-F5344CB8AC3E}">
        <p14:creationId xmlns:p14="http://schemas.microsoft.com/office/powerpoint/2010/main" val="352469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390C15B8-DE6B-874E-AF06-6E37E5B8FF10}"/>
              </a:ext>
            </a:extLst>
          </p:cNvPr>
          <p:cNvGrpSpPr/>
          <p:nvPr/>
        </p:nvGrpSpPr>
        <p:grpSpPr>
          <a:xfrm>
            <a:off x="8441017" y="1554102"/>
            <a:ext cx="3031307" cy="2728365"/>
            <a:chOff x="8167564" y="1401379"/>
            <a:chExt cx="3416872" cy="3075398"/>
          </a:xfrm>
        </p:grpSpPr>
        <p:pic>
          <p:nvPicPr>
            <p:cNvPr id="2" name="Picture 1">
              <a:extLst>
                <a:ext uri="{FF2B5EF4-FFF2-40B4-BE49-F238E27FC236}">
                  <a16:creationId xmlns:a16="http://schemas.microsoft.com/office/drawing/2014/main" id="{37C3C42B-B1E3-ACBC-0B6A-AFD04E55FEA4}"/>
                </a:ext>
              </a:extLst>
            </p:cNvPr>
            <p:cNvPicPr>
              <a:picLocks noChangeAspect="1"/>
            </p:cNvPicPr>
            <p:nvPr/>
          </p:nvPicPr>
          <p:blipFill>
            <a:blip r:embed="rId3"/>
            <a:stretch>
              <a:fillRect/>
            </a:stretch>
          </p:blipFill>
          <p:spPr>
            <a:xfrm>
              <a:off x="9725770" y="1401379"/>
              <a:ext cx="1858666" cy="2405333"/>
            </a:xfrm>
            <a:prstGeom prst="rect">
              <a:avLst/>
            </a:prstGeom>
            <a:effectLst>
              <a:outerShdw blurRad="50800" dist="38100" dir="2700000" algn="tl" rotWithShape="0">
                <a:prstClr val="black">
                  <a:alpha val="40000"/>
                </a:prstClr>
              </a:outerShdw>
            </a:effectLst>
            <a:scene3d>
              <a:camera prst="isometricOffAxis2Left"/>
              <a:lightRig rig="threePt" dir="t"/>
            </a:scene3d>
          </p:spPr>
        </p:pic>
        <p:pic>
          <p:nvPicPr>
            <p:cNvPr id="30" name="Picture 29">
              <a:extLst>
                <a:ext uri="{FF2B5EF4-FFF2-40B4-BE49-F238E27FC236}">
                  <a16:creationId xmlns:a16="http://schemas.microsoft.com/office/drawing/2014/main" id="{3735443A-849C-BA32-C3B7-9C08E97C2CDC}"/>
                </a:ext>
              </a:extLst>
            </p:cNvPr>
            <p:cNvPicPr>
              <a:picLocks noChangeAspect="1"/>
            </p:cNvPicPr>
            <p:nvPr/>
          </p:nvPicPr>
          <p:blipFill>
            <a:blip r:embed="rId4"/>
            <a:stretch>
              <a:fillRect/>
            </a:stretch>
          </p:blipFill>
          <p:spPr>
            <a:xfrm>
              <a:off x="9140236" y="1771932"/>
              <a:ext cx="1858666" cy="2405332"/>
            </a:xfrm>
            <a:prstGeom prst="rect">
              <a:avLst/>
            </a:prstGeom>
            <a:effectLst>
              <a:outerShdw blurRad="50800" dist="38100" dir="2700000" algn="tl" rotWithShape="0">
                <a:prstClr val="black">
                  <a:alpha val="40000"/>
                </a:prstClr>
              </a:outerShdw>
            </a:effectLst>
            <a:scene3d>
              <a:camera prst="isometricOffAxis2Left"/>
              <a:lightRig rig="threePt" dir="t"/>
            </a:scene3d>
          </p:spPr>
        </p:pic>
        <p:pic>
          <p:nvPicPr>
            <p:cNvPr id="31" name="Picture 30">
              <a:extLst>
                <a:ext uri="{FF2B5EF4-FFF2-40B4-BE49-F238E27FC236}">
                  <a16:creationId xmlns:a16="http://schemas.microsoft.com/office/drawing/2014/main" id="{DEE1695B-C9BB-5F7E-A3A6-42963D608264}"/>
                </a:ext>
              </a:extLst>
            </p:cNvPr>
            <p:cNvPicPr>
              <a:picLocks noChangeAspect="1"/>
            </p:cNvPicPr>
            <p:nvPr/>
          </p:nvPicPr>
          <p:blipFill>
            <a:blip r:embed="rId5"/>
            <a:stretch>
              <a:fillRect/>
            </a:stretch>
          </p:blipFill>
          <p:spPr>
            <a:xfrm>
              <a:off x="8167564" y="2000277"/>
              <a:ext cx="2063750" cy="2476500"/>
            </a:xfrm>
            <a:prstGeom prst="rect">
              <a:avLst/>
            </a:prstGeom>
            <a:effectLst>
              <a:outerShdw blurRad="76200" dir="13500000" sy="23000" kx="1200000" algn="br" rotWithShape="0">
                <a:prstClr val="black">
                  <a:alpha val="20000"/>
                </a:prstClr>
              </a:outerShdw>
            </a:effectLst>
            <a:scene3d>
              <a:camera prst="isometricOffAxis2Left"/>
              <a:lightRig rig="threePt" dir="t"/>
            </a:scene3d>
          </p:spPr>
        </p:pic>
      </p:grpSp>
      <p:sp>
        <p:nvSpPr>
          <p:cNvPr id="34" name="Title 1">
            <a:extLst>
              <a:ext uri="{FF2B5EF4-FFF2-40B4-BE49-F238E27FC236}">
                <a16:creationId xmlns:a16="http://schemas.microsoft.com/office/drawing/2014/main" id="{51B029B7-C36D-FF87-AD38-4EBB9669E611}"/>
              </a:ext>
            </a:extLst>
          </p:cNvPr>
          <p:cNvSpPr txBox="1">
            <a:spLocks/>
          </p:cNvSpPr>
          <p:nvPr/>
        </p:nvSpPr>
        <p:spPr>
          <a:xfrm>
            <a:off x="590200" y="304227"/>
            <a:ext cx="11011600" cy="654147"/>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dirty="0"/>
              <a:t>Your Success Path Forward | Becoming Frontier</a:t>
            </a:r>
          </a:p>
        </p:txBody>
      </p:sp>
      <p:pic>
        <p:nvPicPr>
          <p:cNvPr id="35" name="Picture 34">
            <a:extLst>
              <a:ext uri="{FF2B5EF4-FFF2-40B4-BE49-F238E27FC236}">
                <a16:creationId xmlns:a16="http://schemas.microsoft.com/office/drawing/2014/main" id="{33667B04-8558-EB20-BB37-403F218C6D77}"/>
              </a:ext>
            </a:extLst>
          </p:cNvPr>
          <p:cNvPicPr>
            <a:picLocks noChangeAspect="1"/>
          </p:cNvPicPr>
          <p:nvPr/>
        </p:nvPicPr>
        <p:blipFill>
          <a:blip r:embed="rId6"/>
          <a:srcRect r="19461"/>
          <a:stretch>
            <a:fillRect/>
          </a:stretch>
        </p:blipFill>
        <p:spPr>
          <a:xfrm>
            <a:off x="1315928" y="1696001"/>
            <a:ext cx="2105360" cy="2401968"/>
          </a:xfrm>
          <a:prstGeom prst="rect">
            <a:avLst/>
          </a:prstGeom>
          <a:ln>
            <a:solidFill>
              <a:srgbClr val="002060"/>
            </a:solidFill>
          </a:ln>
          <a:effectLst>
            <a:outerShdw blurRad="76200" dir="13500000" sy="23000" kx="1200000" algn="br" rotWithShape="0">
              <a:prstClr val="black">
                <a:alpha val="20000"/>
              </a:prstClr>
            </a:outerShdw>
          </a:effectLst>
          <a:scene3d>
            <a:camera prst="perspectiveContrastingRightFacing">
              <a:rot lat="21517471" lon="20103440" rev="110204"/>
            </a:camera>
            <a:lightRig rig="threePt" dir="t"/>
          </a:scene3d>
          <a:sp3d extrusionH="368300"/>
        </p:spPr>
      </p:pic>
      <p:grpSp>
        <p:nvGrpSpPr>
          <p:cNvPr id="60" name="Group 59">
            <a:extLst>
              <a:ext uri="{FF2B5EF4-FFF2-40B4-BE49-F238E27FC236}">
                <a16:creationId xmlns:a16="http://schemas.microsoft.com/office/drawing/2014/main" id="{1EF737A6-81A5-2D4C-6383-7A6854C3BA65}"/>
              </a:ext>
            </a:extLst>
          </p:cNvPr>
          <p:cNvGrpSpPr/>
          <p:nvPr/>
        </p:nvGrpSpPr>
        <p:grpSpPr>
          <a:xfrm>
            <a:off x="4255351" y="4613807"/>
            <a:ext cx="3681299" cy="1987968"/>
            <a:chOff x="4239203" y="4613807"/>
            <a:chExt cx="3681299" cy="1987968"/>
          </a:xfrm>
        </p:grpSpPr>
        <p:grpSp>
          <p:nvGrpSpPr>
            <p:cNvPr id="47" name="Group 46">
              <a:extLst>
                <a:ext uri="{FF2B5EF4-FFF2-40B4-BE49-F238E27FC236}">
                  <a16:creationId xmlns:a16="http://schemas.microsoft.com/office/drawing/2014/main" id="{0EDA7468-03A8-DF38-85A9-5255FF2B11E0}"/>
                </a:ext>
              </a:extLst>
            </p:cNvPr>
            <p:cNvGrpSpPr/>
            <p:nvPr/>
          </p:nvGrpSpPr>
          <p:grpSpPr>
            <a:xfrm>
              <a:off x="4239203" y="4613807"/>
              <a:ext cx="3681299" cy="1769005"/>
              <a:chOff x="4294275" y="4848595"/>
              <a:chExt cx="3681299" cy="1769005"/>
            </a:xfrm>
          </p:grpSpPr>
          <p:sp>
            <p:nvSpPr>
              <p:cNvPr id="9" name="Rectangle: Rounded Corners 8">
                <a:extLst>
                  <a:ext uri="{FF2B5EF4-FFF2-40B4-BE49-F238E27FC236}">
                    <a16:creationId xmlns:a16="http://schemas.microsoft.com/office/drawing/2014/main" id="{F30A44F4-B64C-80A9-A86B-A28EF6EF25DC}"/>
                  </a:ext>
                  <a:ext uri="{C183D7F6-B498-43B3-948B-1728B52AA6E4}">
                    <adec:decorative xmlns:adec="http://schemas.microsoft.com/office/drawing/2017/decorative" val="1"/>
                  </a:ext>
                </a:extLst>
              </p:cNvPr>
              <p:cNvSpPr/>
              <p:nvPr/>
            </p:nvSpPr>
            <p:spPr bwMode="auto">
              <a:xfrm>
                <a:off x="4294275" y="4848595"/>
                <a:ext cx="3579801" cy="1681517"/>
              </a:xfrm>
              <a:prstGeom prst="roundRect">
                <a:avLst>
                  <a:gd name="adj" fmla="val 3000"/>
                </a:avLst>
              </a:prstGeom>
              <a:solidFill>
                <a:srgbClr val="FFFFFF"/>
              </a:solidFill>
              <a:ln w="6350" cap="flat">
                <a:noFill/>
                <a:prstDash val="solid"/>
                <a:miter/>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0" cap="none" spc="0" normalizeH="0" baseline="0" noProof="0" err="1">
                  <a:ln>
                    <a:noFill/>
                  </a:ln>
                  <a:solidFill>
                    <a:srgbClr val="1A1A1A"/>
                  </a:solidFill>
                  <a:effectLst/>
                  <a:uLnTx/>
                  <a:uFillTx/>
                  <a:latin typeface="Segoe Sans Display" pitchFamily="2" charset="0"/>
                  <a:ea typeface="+mn-ea"/>
                  <a:cs typeface="Segoe Sans Display" pitchFamily="2" charset="0"/>
                </a:endParaRPr>
              </a:p>
            </p:txBody>
          </p:sp>
          <p:sp>
            <p:nvSpPr>
              <p:cNvPr id="10" name="Rectangle: Top Corners Rounded 9">
                <a:extLst>
                  <a:ext uri="{FF2B5EF4-FFF2-40B4-BE49-F238E27FC236}">
                    <a16:creationId xmlns:a16="http://schemas.microsoft.com/office/drawing/2014/main" id="{1F3AB08B-6568-AB65-7048-C04B7DDEF210}"/>
                  </a:ext>
                  <a:ext uri="{C183D7F6-B498-43B3-948B-1728B52AA6E4}">
                    <adec:decorative xmlns:adec="http://schemas.microsoft.com/office/drawing/2017/decorative" val="1"/>
                  </a:ext>
                </a:extLst>
              </p:cNvPr>
              <p:cNvSpPr/>
              <p:nvPr/>
            </p:nvSpPr>
            <p:spPr bwMode="auto">
              <a:xfrm>
                <a:off x="4294275" y="4848595"/>
                <a:ext cx="3579801" cy="462392"/>
              </a:xfrm>
              <a:prstGeom prst="round2SameRect">
                <a:avLst/>
              </a:prstGeom>
              <a:gradFill flip="none" rotWithShape="1">
                <a:gsLst>
                  <a:gs pos="0">
                    <a:srgbClr val="00B0F0"/>
                  </a:gs>
                  <a:gs pos="58000">
                    <a:srgbClr val="0070C0"/>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err="1">
                  <a:ln>
                    <a:noFill/>
                  </a:ln>
                  <a:solidFill>
                    <a:srgbClr val="FFFFFF"/>
                  </a:solidFill>
                  <a:effectLst/>
                  <a:uLnTx/>
                  <a:uFillTx/>
                  <a:latin typeface="Segoe Sans Display" pitchFamily="2" charset="0"/>
                  <a:ea typeface="+mn-ea"/>
                  <a:cs typeface="Segoe Sans Display" pitchFamily="2" charset="0"/>
                </a:endParaRPr>
              </a:p>
            </p:txBody>
          </p:sp>
          <p:sp>
            <p:nvSpPr>
              <p:cNvPr id="14" name="TextBox 13">
                <a:extLst>
                  <a:ext uri="{FF2B5EF4-FFF2-40B4-BE49-F238E27FC236}">
                    <a16:creationId xmlns:a16="http://schemas.microsoft.com/office/drawing/2014/main" id="{8124B6A9-3145-E811-69C8-D686D92F363F}"/>
                  </a:ext>
                </a:extLst>
              </p:cNvPr>
              <p:cNvSpPr txBox="1"/>
              <p:nvPr/>
            </p:nvSpPr>
            <p:spPr>
              <a:xfrm>
                <a:off x="4858155" y="4972069"/>
                <a:ext cx="2775985" cy="215444"/>
              </a:xfrm>
              <a:prstGeom prst="rect">
                <a:avLst/>
              </a:prstGeom>
              <a:noFill/>
            </p:spPr>
            <p:txBody>
              <a:bodyPr wrap="square" lIns="0" tIns="0" rIns="0" bIns="0" anchor="ctr">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ptos" panose="02110004020202020204"/>
                    <a:ea typeface="+mn-ea"/>
                    <a:cs typeface="Segoe Sans Display Semibold" pitchFamily="2" charset="0"/>
                  </a:rPr>
                  <a:t>Envision Value &amp; Transformation</a:t>
                </a:r>
              </a:p>
            </p:txBody>
          </p:sp>
          <p:sp>
            <p:nvSpPr>
              <p:cNvPr id="15" name="TextBox 14">
                <a:extLst>
                  <a:ext uri="{FF2B5EF4-FFF2-40B4-BE49-F238E27FC236}">
                    <a16:creationId xmlns:a16="http://schemas.microsoft.com/office/drawing/2014/main" id="{4355C256-9BA2-EC61-36A0-2B19EB1062D1}"/>
                  </a:ext>
                </a:extLst>
              </p:cNvPr>
              <p:cNvSpPr txBox="1"/>
              <p:nvPr/>
            </p:nvSpPr>
            <p:spPr>
              <a:xfrm>
                <a:off x="4323596" y="5490753"/>
                <a:ext cx="3651978" cy="112684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78D4"/>
                    </a:solidFill>
                    <a:effectLst/>
                    <a:uLnTx/>
                    <a:uFillTx/>
                    <a:latin typeface="Aptos" panose="02110004020202020204"/>
                    <a:ea typeface="+mn-ea"/>
                    <a:cs typeface="+mn-cs"/>
                  </a:rPr>
                  <a:t>Imagine </a:t>
                </a:r>
                <a:r>
                  <a:rPr kumimoji="0" lang="en-US" sz="1600" b="0" i="0" u="none" strike="noStrike" kern="0" cap="none" spc="0" normalizeH="0" baseline="0" noProof="0" dirty="0">
                    <a:ln>
                      <a:noFill/>
                    </a:ln>
                    <a:solidFill>
                      <a:srgbClr val="000000"/>
                    </a:solidFill>
                    <a:effectLst/>
                    <a:uLnTx/>
                    <a:uFillTx/>
                    <a:latin typeface="Aptos" panose="02110004020202020204"/>
                    <a:ea typeface="+mn-ea"/>
                    <a:cs typeface="+mn-cs"/>
                  </a:rPr>
                  <a:t>what the future state of your business could look like and define your Gen AI transformation journey.</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Segoe UI"/>
                  <a:ea typeface="+mn-ea"/>
                  <a:cs typeface="+mn-cs"/>
                </a:endParaRPr>
              </a:p>
            </p:txBody>
          </p:sp>
          <p:grpSp>
            <p:nvGrpSpPr>
              <p:cNvPr id="36" name="Group 35">
                <a:extLst>
                  <a:ext uri="{FF2B5EF4-FFF2-40B4-BE49-F238E27FC236}">
                    <a16:creationId xmlns:a16="http://schemas.microsoft.com/office/drawing/2014/main" id="{458F8763-E8D6-CBEC-D16F-828F071AE067}"/>
                  </a:ext>
                </a:extLst>
              </p:cNvPr>
              <p:cNvGrpSpPr/>
              <p:nvPr/>
            </p:nvGrpSpPr>
            <p:grpSpPr>
              <a:xfrm>
                <a:off x="4363331" y="4891195"/>
                <a:ext cx="379130" cy="379130"/>
                <a:chOff x="4355599" y="4724012"/>
                <a:chExt cx="379130" cy="379130"/>
              </a:xfrm>
            </p:grpSpPr>
            <p:grpSp>
              <p:nvGrpSpPr>
                <p:cNvPr id="11" name="Group 10">
                  <a:extLst>
                    <a:ext uri="{FF2B5EF4-FFF2-40B4-BE49-F238E27FC236}">
                      <a16:creationId xmlns:a16="http://schemas.microsoft.com/office/drawing/2014/main" id="{086CAC4D-DE3D-5EFB-CD93-1140E3535443}"/>
                    </a:ext>
                    <a:ext uri="{C183D7F6-B498-43B3-948B-1728B52AA6E4}">
                      <adec:decorative xmlns:adec="http://schemas.microsoft.com/office/drawing/2017/decorative" val="1"/>
                    </a:ext>
                  </a:extLst>
                </p:cNvPr>
                <p:cNvGrpSpPr/>
                <p:nvPr/>
              </p:nvGrpSpPr>
              <p:grpSpPr>
                <a:xfrm>
                  <a:off x="4355599" y="4724012"/>
                  <a:ext cx="379130" cy="379130"/>
                  <a:chOff x="584201" y="1401290"/>
                  <a:chExt cx="573560" cy="573560"/>
                </a:xfrm>
              </p:grpSpPr>
              <p:sp>
                <p:nvSpPr>
                  <p:cNvPr id="12" name="Oval 11">
                    <a:extLst>
                      <a:ext uri="{FF2B5EF4-FFF2-40B4-BE49-F238E27FC236}">
                        <a16:creationId xmlns:a16="http://schemas.microsoft.com/office/drawing/2014/main" id="{00DF7F23-997D-7532-361A-1A2293C69796}"/>
                      </a:ext>
                      <a:ext uri="{C183D7F6-B498-43B3-948B-1728B52AA6E4}">
                        <adec:decorative xmlns:adec="http://schemas.microsoft.com/office/drawing/2017/decorative" val="1"/>
                      </a:ext>
                    </a:extLst>
                  </p:cNvPr>
                  <p:cNvSpPr/>
                  <p:nvPr/>
                </p:nvSpPr>
                <p:spPr bwMode="auto">
                  <a:xfrm>
                    <a:off x="584201" y="1401290"/>
                    <a:ext cx="573560" cy="573560"/>
                  </a:xfrm>
                  <a:prstGeom prst="ellipse">
                    <a:avLst/>
                  </a:prstGeom>
                  <a:solidFill>
                    <a:srgbClr val="FFF8F3"/>
                  </a:solidFill>
                  <a:ln w="19050" cap="flat" cmpd="sng" algn="ctr">
                    <a:gradFill flip="none" rotWithShape="1">
                      <a:gsLst>
                        <a:gs pos="10000">
                          <a:srgbClr val="C03BC4"/>
                        </a:gs>
                        <a:gs pos="90000">
                          <a:srgbClr val="8661C5"/>
                        </a:gs>
                      </a:gsLst>
                      <a:lin ang="2700000" scaled="1"/>
                      <a:tileRect/>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13" name="Oval 12">
                    <a:extLst>
                      <a:ext uri="{FF2B5EF4-FFF2-40B4-BE49-F238E27FC236}">
                        <a16:creationId xmlns:a16="http://schemas.microsoft.com/office/drawing/2014/main" id="{63A3346E-19D8-C2FE-53B5-477F84072E67}"/>
                      </a:ext>
                    </a:extLst>
                  </p:cNvPr>
                  <p:cNvSpPr/>
                  <p:nvPr/>
                </p:nvSpPr>
                <p:spPr bwMode="auto">
                  <a:xfrm>
                    <a:off x="628329" y="1445419"/>
                    <a:ext cx="485306" cy="485304"/>
                  </a:xfrm>
                  <a:prstGeom prst="ellipse">
                    <a:avLst/>
                  </a:prstGeom>
                  <a:solidFill>
                    <a:srgbClr val="FFFFFF"/>
                  </a:solidFill>
                  <a:ln w="9525" cap="flat" cmpd="sng" algn="ctr">
                    <a:noFill/>
                    <a:prstDash val="solid"/>
                    <a:headEnd type="none" w="med" len="med"/>
                    <a:tailEnd type="none" w="med" len="med"/>
                  </a:ln>
                  <a:effectLst>
                    <a:outerShdw blurRad="304800" dist="12700" dir="5400000" algn="t" rotWithShape="0">
                      <a:srgbClr val="000000">
                        <a:lumMod val="75000"/>
                        <a:lumOff val="25000"/>
                        <a:alpha val="20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1" i="0" u="none" strike="noStrike" kern="0" cap="none" spc="0" normalizeH="0" baseline="0" noProof="0">
                      <a:ln>
                        <a:noFill/>
                      </a:ln>
                      <a:solidFill>
                        <a:srgbClr val="000000"/>
                      </a:solidFill>
                      <a:effectLst/>
                      <a:uLnTx/>
                      <a:uFillTx/>
                      <a:latin typeface="Segoe Sans Display"/>
                      <a:ea typeface="+mn-lt"/>
                      <a:cs typeface="Segoe Sans Display"/>
                      <a:sym typeface="+mn-lt"/>
                    </a:endParaRPr>
                  </a:p>
                </p:txBody>
              </p:sp>
            </p:grpSp>
            <p:pic>
              <p:nvPicPr>
                <p:cNvPr id="21" name="Graphic 20" descr="Badge with solid fill">
                  <a:extLst>
                    <a:ext uri="{FF2B5EF4-FFF2-40B4-BE49-F238E27FC236}">
                      <a16:creationId xmlns:a16="http://schemas.microsoft.com/office/drawing/2014/main" id="{1F104C68-718A-A24F-8F93-E7E0C3B425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60498" y="4728911"/>
                  <a:ext cx="369332" cy="369332"/>
                </a:xfrm>
                <a:prstGeom prst="rect">
                  <a:avLst/>
                </a:prstGeom>
              </p:spPr>
            </p:pic>
          </p:grpSp>
        </p:grpSp>
        <p:sp>
          <p:nvSpPr>
            <p:cNvPr id="54" name="Rectangle: Rounded Corners 53">
              <a:extLst>
                <a:ext uri="{FF2B5EF4-FFF2-40B4-BE49-F238E27FC236}">
                  <a16:creationId xmlns:a16="http://schemas.microsoft.com/office/drawing/2014/main" id="{C1D3998E-0939-17E7-83A0-984A6E38D773}"/>
                </a:ext>
              </a:extLst>
            </p:cNvPr>
            <p:cNvSpPr/>
            <p:nvPr/>
          </p:nvSpPr>
          <p:spPr>
            <a:xfrm>
              <a:off x="4823131" y="6195375"/>
              <a:ext cx="2513443" cy="406400"/>
            </a:xfrm>
            <a:prstGeom prst="roundRect">
              <a:avLst>
                <a:gd name="adj" fmla="val 50000"/>
              </a:avLst>
            </a:prstGeom>
            <a:gradFill flip="none" rotWithShape="1">
              <a:gsLst>
                <a:gs pos="0">
                  <a:srgbClr val="00B0F0"/>
                </a:gs>
                <a:gs pos="58000">
                  <a:srgbClr val="0070C0"/>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dirty="0">
                  <a:solidFill>
                    <a:srgbClr val="FFFFFF"/>
                  </a:solidFill>
                  <a:latin typeface="Aptos" panose="02110004020202020204"/>
                  <a:cs typeface="Segoe Sans Display Semibold" pitchFamily="2" charset="0"/>
                </a:rPr>
                <a:t>microsoft.com/hub</a:t>
              </a:r>
            </a:p>
          </p:txBody>
        </p:sp>
      </p:grpSp>
      <p:grpSp>
        <p:nvGrpSpPr>
          <p:cNvPr id="58" name="Group 57">
            <a:extLst>
              <a:ext uri="{FF2B5EF4-FFF2-40B4-BE49-F238E27FC236}">
                <a16:creationId xmlns:a16="http://schemas.microsoft.com/office/drawing/2014/main" id="{FBF464F1-57F7-4421-F5CE-4075728EDDAF}"/>
              </a:ext>
            </a:extLst>
          </p:cNvPr>
          <p:cNvGrpSpPr/>
          <p:nvPr/>
        </p:nvGrpSpPr>
        <p:grpSpPr>
          <a:xfrm>
            <a:off x="8021999" y="4613807"/>
            <a:ext cx="3579801" cy="1987968"/>
            <a:chOff x="8021999" y="4509989"/>
            <a:chExt cx="3579801" cy="1987968"/>
          </a:xfrm>
        </p:grpSpPr>
        <p:sp>
          <p:nvSpPr>
            <p:cNvPr id="22" name="Rectangle: Rounded Corners 21">
              <a:extLst>
                <a:ext uri="{FF2B5EF4-FFF2-40B4-BE49-F238E27FC236}">
                  <a16:creationId xmlns:a16="http://schemas.microsoft.com/office/drawing/2014/main" id="{BBBB5F88-9A5D-EEF8-51BE-5DFB331565E9}"/>
                </a:ext>
                <a:ext uri="{C183D7F6-B498-43B3-948B-1728B52AA6E4}">
                  <adec:decorative xmlns:adec="http://schemas.microsoft.com/office/drawing/2017/decorative" val="1"/>
                </a:ext>
              </a:extLst>
            </p:cNvPr>
            <p:cNvSpPr/>
            <p:nvPr/>
          </p:nvSpPr>
          <p:spPr bwMode="auto">
            <a:xfrm>
              <a:off x="8021999" y="4509989"/>
              <a:ext cx="3579801" cy="1681517"/>
            </a:xfrm>
            <a:prstGeom prst="roundRect">
              <a:avLst>
                <a:gd name="adj" fmla="val 3000"/>
              </a:avLst>
            </a:prstGeom>
            <a:solidFill>
              <a:srgbClr val="FFFFFF"/>
            </a:solidFill>
            <a:ln w="6350" cap="flat">
              <a:noFill/>
              <a:prstDash val="solid"/>
              <a:miter/>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0" cap="none" spc="0" normalizeH="0" baseline="0" noProof="0" err="1">
                <a:ln>
                  <a:noFill/>
                </a:ln>
                <a:solidFill>
                  <a:srgbClr val="1A1A1A"/>
                </a:solidFill>
                <a:effectLst/>
                <a:uLnTx/>
                <a:uFillTx/>
                <a:latin typeface="Segoe Sans Display" pitchFamily="2" charset="0"/>
                <a:ea typeface="+mn-ea"/>
                <a:cs typeface="Segoe Sans Display" pitchFamily="2" charset="0"/>
              </a:endParaRPr>
            </a:p>
          </p:txBody>
        </p:sp>
        <p:sp>
          <p:nvSpPr>
            <p:cNvPr id="23" name="Rectangle: Top Corners Rounded 22">
              <a:extLst>
                <a:ext uri="{FF2B5EF4-FFF2-40B4-BE49-F238E27FC236}">
                  <a16:creationId xmlns:a16="http://schemas.microsoft.com/office/drawing/2014/main" id="{25F078AD-66C4-A2CB-B0B2-EADDF09570DA}"/>
                </a:ext>
                <a:ext uri="{C183D7F6-B498-43B3-948B-1728B52AA6E4}">
                  <adec:decorative xmlns:adec="http://schemas.microsoft.com/office/drawing/2017/decorative" val="1"/>
                </a:ext>
              </a:extLst>
            </p:cNvPr>
            <p:cNvSpPr/>
            <p:nvPr/>
          </p:nvSpPr>
          <p:spPr bwMode="auto">
            <a:xfrm>
              <a:off x="8021999" y="4509989"/>
              <a:ext cx="3579801" cy="462392"/>
            </a:xfrm>
            <a:prstGeom prst="round2SameRect">
              <a:avLst/>
            </a:prstGeom>
            <a:gradFill flip="none" rotWithShape="1">
              <a:gsLst>
                <a:gs pos="0">
                  <a:srgbClr val="00B0F0"/>
                </a:gs>
                <a:gs pos="58000">
                  <a:srgbClr val="0070C0"/>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err="1">
                <a:ln>
                  <a:noFill/>
                </a:ln>
                <a:solidFill>
                  <a:srgbClr val="FFFFFF"/>
                </a:solidFill>
                <a:effectLst/>
                <a:uLnTx/>
                <a:uFillTx/>
                <a:latin typeface="Segoe Sans Display" pitchFamily="2" charset="0"/>
                <a:ea typeface="+mn-ea"/>
                <a:cs typeface="Segoe Sans Display" pitchFamily="2" charset="0"/>
              </a:endParaRPr>
            </a:p>
          </p:txBody>
        </p:sp>
        <p:grpSp>
          <p:nvGrpSpPr>
            <p:cNvPr id="24" name="Group 23">
              <a:extLst>
                <a:ext uri="{FF2B5EF4-FFF2-40B4-BE49-F238E27FC236}">
                  <a16:creationId xmlns:a16="http://schemas.microsoft.com/office/drawing/2014/main" id="{0EAE5DFC-0C69-3398-E809-FC3C2F3271DE}"/>
                </a:ext>
                <a:ext uri="{C183D7F6-B498-43B3-948B-1728B52AA6E4}">
                  <adec:decorative xmlns:adec="http://schemas.microsoft.com/office/drawing/2017/decorative" val="1"/>
                </a:ext>
              </a:extLst>
            </p:cNvPr>
            <p:cNvGrpSpPr/>
            <p:nvPr/>
          </p:nvGrpSpPr>
          <p:grpSpPr>
            <a:xfrm>
              <a:off x="8091055" y="4551620"/>
              <a:ext cx="379130" cy="379130"/>
              <a:chOff x="584201" y="1401290"/>
              <a:chExt cx="573560" cy="573560"/>
            </a:xfrm>
          </p:grpSpPr>
          <p:sp>
            <p:nvSpPr>
              <p:cNvPr id="25" name="Oval 24">
                <a:extLst>
                  <a:ext uri="{FF2B5EF4-FFF2-40B4-BE49-F238E27FC236}">
                    <a16:creationId xmlns:a16="http://schemas.microsoft.com/office/drawing/2014/main" id="{A68F8817-3E33-DA28-58AA-896D57189C81}"/>
                  </a:ext>
                  <a:ext uri="{C183D7F6-B498-43B3-948B-1728B52AA6E4}">
                    <adec:decorative xmlns:adec="http://schemas.microsoft.com/office/drawing/2017/decorative" val="1"/>
                  </a:ext>
                </a:extLst>
              </p:cNvPr>
              <p:cNvSpPr/>
              <p:nvPr/>
            </p:nvSpPr>
            <p:spPr bwMode="auto">
              <a:xfrm>
                <a:off x="584201" y="1401290"/>
                <a:ext cx="573560" cy="573560"/>
              </a:xfrm>
              <a:prstGeom prst="ellipse">
                <a:avLst/>
              </a:prstGeom>
              <a:solidFill>
                <a:srgbClr val="FFF8F3"/>
              </a:solidFill>
              <a:ln w="19050" cap="flat" cmpd="sng" algn="ctr">
                <a:gradFill flip="none" rotWithShape="1">
                  <a:gsLst>
                    <a:gs pos="10000">
                      <a:srgbClr val="C03BC4"/>
                    </a:gs>
                    <a:gs pos="90000">
                      <a:srgbClr val="8661C5"/>
                    </a:gs>
                  </a:gsLst>
                  <a:lin ang="2700000" scaled="1"/>
                  <a:tileRect/>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26" name="Oval 25">
                <a:extLst>
                  <a:ext uri="{FF2B5EF4-FFF2-40B4-BE49-F238E27FC236}">
                    <a16:creationId xmlns:a16="http://schemas.microsoft.com/office/drawing/2014/main" id="{FF32FE4E-2B9F-AB79-E770-939C16F8097A}"/>
                  </a:ext>
                </a:extLst>
              </p:cNvPr>
              <p:cNvSpPr/>
              <p:nvPr/>
            </p:nvSpPr>
            <p:spPr bwMode="auto">
              <a:xfrm>
                <a:off x="628329" y="1445419"/>
                <a:ext cx="485306" cy="485304"/>
              </a:xfrm>
              <a:prstGeom prst="ellipse">
                <a:avLst/>
              </a:prstGeom>
              <a:solidFill>
                <a:srgbClr val="FFFFFF"/>
              </a:solidFill>
              <a:ln w="9525" cap="flat" cmpd="sng" algn="ctr">
                <a:noFill/>
                <a:prstDash val="solid"/>
                <a:headEnd type="none" w="med" len="med"/>
                <a:tailEnd type="none" w="med" len="med"/>
              </a:ln>
              <a:effectLst>
                <a:outerShdw blurRad="304800" dist="12700" dir="5400000" algn="t" rotWithShape="0">
                  <a:srgbClr val="000000">
                    <a:lumMod val="75000"/>
                    <a:lumOff val="25000"/>
                    <a:alpha val="20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1" i="0" u="none" strike="noStrike" kern="0" cap="none" spc="0" normalizeH="0" baseline="0" noProof="0">
                  <a:ln>
                    <a:noFill/>
                  </a:ln>
                  <a:solidFill>
                    <a:srgbClr val="000000"/>
                  </a:solidFill>
                  <a:effectLst/>
                  <a:uLnTx/>
                  <a:uFillTx/>
                  <a:latin typeface="Segoe Sans Display"/>
                  <a:ea typeface="+mn-lt"/>
                  <a:cs typeface="Segoe Sans Display"/>
                  <a:sym typeface="+mn-lt"/>
                </a:endParaRPr>
              </a:p>
            </p:txBody>
          </p:sp>
        </p:grpSp>
        <p:sp>
          <p:nvSpPr>
            <p:cNvPr id="27" name="TextBox 26">
              <a:extLst>
                <a:ext uri="{FF2B5EF4-FFF2-40B4-BE49-F238E27FC236}">
                  <a16:creationId xmlns:a16="http://schemas.microsoft.com/office/drawing/2014/main" id="{88FD433B-CAC4-12AE-B43E-B741865CC993}"/>
                </a:ext>
              </a:extLst>
            </p:cNvPr>
            <p:cNvSpPr txBox="1"/>
            <p:nvPr/>
          </p:nvSpPr>
          <p:spPr>
            <a:xfrm>
              <a:off x="8568273" y="4633463"/>
              <a:ext cx="2204849" cy="215444"/>
            </a:xfrm>
            <a:prstGeom prst="rect">
              <a:avLst/>
            </a:prstGeom>
            <a:noFill/>
          </p:spPr>
          <p:txBody>
            <a:bodyPr wrap="square" lIns="0" tIns="0" rIns="0" bIns="0" anchor="ctr">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ptos" panose="02110004020202020204"/>
                  <a:ea typeface="+mn-ea"/>
                  <a:cs typeface="Segoe Sans Display Semibold" pitchFamily="2" charset="0"/>
                </a:rPr>
                <a:t>Adopt &amp; Accelerate</a:t>
              </a:r>
            </a:p>
          </p:txBody>
        </p:sp>
        <p:sp>
          <p:nvSpPr>
            <p:cNvPr id="28" name="TextBox 27">
              <a:extLst>
                <a:ext uri="{FF2B5EF4-FFF2-40B4-BE49-F238E27FC236}">
                  <a16:creationId xmlns:a16="http://schemas.microsoft.com/office/drawing/2014/main" id="{2018FEBB-6A1D-F4B9-290B-6E80E30D46C0}"/>
                </a:ext>
              </a:extLst>
            </p:cNvPr>
            <p:cNvSpPr txBox="1"/>
            <p:nvPr/>
          </p:nvSpPr>
          <p:spPr>
            <a:xfrm>
              <a:off x="8138667" y="5155725"/>
              <a:ext cx="3463133" cy="87376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78D4"/>
                  </a:solidFill>
                  <a:effectLst/>
                  <a:uLnTx/>
                  <a:uFillTx/>
                  <a:latin typeface="Segoe UI"/>
                  <a:ea typeface="+mn-ea"/>
                  <a:cs typeface="+mn-cs"/>
                </a:rPr>
                <a:t>Ensure </a:t>
              </a:r>
              <a:r>
                <a:rPr kumimoji="0" lang="en-US" sz="1600" b="0" i="0" u="none" strike="noStrike" kern="0" cap="none" spc="0" normalizeH="0" baseline="0" noProof="0" dirty="0">
                  <a:ln>
                    <a:noFill/>
                  </a:ln>
                  <a:solidFill>
                    <a:srgbClr val="000000"/>
                  </a:solidFill>
                  <a:effectLst/>
                  <a:uLnTx/>
                  <a:uFillTx/>
                  <a:latin typeface="Aptos" panose="02110004020202020204"/>
                  <a:ea typeface="+mn-ea"/>
                  <a:cs typeface="+mn-cs"/>
                </a:rPr>
                <a:t>buy-in across your organization with a Center of Excellence tailored for your success.</a:t>
              </a:r>
            </a:p>
          </p:txBody>
        </p:sp>
        <p:pic>
          <p:nvPicPr>
            <p:cNvPr id="29" name="Graphic 28" descr="Badge 3 with solid fill">
              <a:extLst>
                <a:ext uri="{FF2B5EF4-FFF2-40B4-BE49-F238E27FC236}">
                  <a16:creationId xmlns:a16="http://schemas.microsoft.com/office/drawing/2014/main" id="{5BAAB7E1-2CC3-9A72-8E7F-0435051B5C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95954" y="4563357"/>
              <a:ext cx="369332" cy="369332"/>
            </a:xfrm>
            <a:prstGeom prst="rect">
              <a:avLst/>
            </a:prstGeom>
          </p:spPr>
        </p:pic>
        <p:sp>
          <p:nvSpPr>
            <p:cNvPr id="55" name="Rectangle: Rounded Corners 54">
              <a:extLst>
                <a:ext uri="{FF2B5EF4-FFF2-40B4-BE49-F238E27FC236}">
                  <a16:creationId xmlns:a16="http://schemas.microsoft.com/office/drawing/2014/main" id="{81FFC4F2-B80F-8EAE-DF34-DEA20B881A92}"/>
                </a:ext>
              </a:extLst>
            </p:cNvPr>
            <p:cNvSpPr/>
            <p:nvPr/>
          </p:nvSpPr>
          <p:spPr>
            <a:xfrm>
              <a:off x="8613511" y="6091557"/>
              <a:ext cx="2513443" cy="406400"/>
            </a:xfrm>
            <a:prstGeom prst="roundRect">
              <a:avLst>
                <a:gd name="adj" fmla="val 50000"/>
              </a:avLst>
            </a:prstGeom>
            <a:gradFill flip="none" rotWithShape="1">
              <a:gsLst>
                <a:gs pos="0">
                  <a:srgbClr val="00B0F0"/>
                </a:gs>
                <a:gs pos="58000">
                  <a:srgbClr val="0070C0"/>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dirty="0">
                  <a:solidFill>
                    <a:srgbClr val="FFFFFF"/>
                  </a:solidFill>
                  <a:latin typeface="Aptos" panose="02110004020202020204"/>
                  <a:cs typeface="Segoe Sans Display Semibold" pitchFamily="2" charset="0"/>
                </a:rPr>
                <a:t>adoption.microsoft.com</a:t>
              </a:r>
            </a:p>
          </p:txBody>
        </p:sp>
      </p:grpSp>
      <p:grpSp>
        <p:nvGrpSpPr>
          <p:cNvPr id="57" name="Group 56">
            <a:extLst>
              <a:ext uri="{FF2B5EF4-FFF2-40B4-BE49-F238E27FC236}">
                <a16:creationId xmlns:a16="http://schemas.microsoft.com/office/drawing/2014/main" id="{D2BAA079-F553-99AD-C607-562672A1D01A}"/>
              </a:ext>
            </a:extLst>
          </p:cNvPr>
          <p:cNvGrpSpPr/>
          <p:nvPr/>
        </p:nvGrpSpPr>
        <p:grpSpPr>
          <a:xfrm>
            <a:off x="466205" y="4613807"/>
            <a:ext cx="3723465" cy="1987968"/>
            <a:chOff x="466205" y="4646237"/>
            <a:chExt cx="3723465" cy="1987968"/>
          </a:xfrm>
        </p:grpSpPr>
        <p:sp>
          <p:nvSpPr>
            <p:cNvPr id="4" name="Rectangle: Rounded Corners 3">
              <a:extLst>
                <a:ext uri="{FF2B5EF4-FFF2-40B4-BE49-F238E27FC236}">
                  <a16:creationId xmlns:a16="http://schemas.microsoft.com/office/drawing/2014/main" id="{51BBE360-D747-40DC-FC75-4D3952B71BE6}"/>
                </a:ext>
                <a:ext uri="{C183D7F6-B498-43B3-948B-1728B52AA6E4}">
                  <adec:decorative xmlns:adec="http://schemas.microsoft.com/office/drawing/2017/decorative" val="1"/>
                </a:ext>
              </a:extLst>
            </p:cNvPr>
            <p:cNvSpPr/>
            <p:nvPr/>
          </p:nvSpPr>
          <p:spPr bwMode="auto">
            <a:xfrm>
              <a:off x="466205" y="4653075"/>
              <a:ext cx="3579801" cy="1681517"/>
            </a:xfrm>
            <a:prstGeom prst="roundRect">
              <a:avLst>
                <a:gd name="adj" fmla="val 3000"/>
              </a:avLst>
            </a:prstGeom>
            <a:solidFill>
              <a:srgbClr val="FFFFFF"/>
            </a:solidFill>
            <a:ln w="6350" cap="flat">
              <a:noFill/>
              <a:prstDash val="solid"/>
              <a:miter/>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0" cap="none" spc="0" normalizeH="0" baseline="0" noProof="0" err="1">
                <a:ln>
                  <a:noFill/>
                </a:ln>
                <a:solidFill>
                  <a:srgbClr val="1A1A1A"/>
                </a:solidFill>
                <a:effectLst/>
                <a:uLnTx/>
                <a:uFillTx/>
                <a:latin typeface="Segoe Sans Display" pitchFamily="2" charset="0"/>
                <a:ea typeface="+mn-ea"/>
                <a:cs typeface="Segoe Sans Display" pitchFamily="2" charset="0"/>
              </a:endParaRPr>
            </a:p>
          </p:txBody>
        </p:sp>
        <p:sp>
          <p:nvSpPr>
            <p:cNvPr id="5" name="Rectangle: Top Corners Rounded 4">
              <a:extLst>
                <a:ext uri="{FF2B5EF4-FFF2-40B4-BE49-F238E27FC236}">
                  <a16:creationId xmlns:a16="http://schemas.microsoft.com/office/drawing/2014/main" id="{A4646AC8-FE14-B939-A1FE-CF31F0365F19}"/>
                </a:ext>
                <a:ext uri="{C183D7F6-B498-43B3-948B-1728B52AA6E4}">
                  <adec:decorative xmlns:adec="http://schemas.microsoft.com/office/drawing/2017/decorative" val="1"/>
                </a:ext>
              </a:extLst>
            </p:cNvPr>
            <p:cNvSpPr/>
            <p:nvPr/>
          </p:nvSpPr>
          <p:spPr bwMode="auto">
            <a:xfrm>
              <a:off x="466205" y="4646237"/>
              <a:ext cx="3579801" cy="462392"/>
            </a:xfrm>
            <a:prstGeom prst="round2SameRect">
              <a:avLst/>
            </a:prstGeom>
            <a:gradFill>
              <a:gsLst>
                <a:gs pos="0">
                  <a:srgbClr val="00B0F0"/>
                </a:gs>
                <a:gs pos="58000">
                  <a:srgbClr val="0070C0"/>
                </a:gs>
              </a:gsLst>
              <a:path path="circle">
                <a:fillToRect l="100000" b="100000"/>
              </a:path>
            </a:gra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700" b="0" i="0" u="none" strike="noStrike" kern="0" cap="none" spc="0" normalizeH="0" baseline="0" noProof="0" err="1">
                <a:ln>
                  <a:noFill/>
                </a:ln>
                <a:solidFill>
                  <a:srgbClr val="FFFFFF"/>
                </a:solidFill>
                <a:effectLst/>
                <a:uLnTx/>
                <a:uFillTx/>
                <a:latin typeface="Segoe Sans Display" pitchFamily="2" charset="0"/>
                <a:ea typeface="+mn-ea"/>
                <a:cs typeface="Segoe Sans Display" pitchFamily="2" charset="0"/>
              </a:endParaRPr>
            </a:p>
          </p:txBody>
        </p:sp>
        <p:sp>
          <p:nvSpPr>
            <p:cNvPr id="6" name="TextBox 5">
              <a:extLst>
                <a:ext uri="{FF2B5EF4-FFF2-40B4-BE49-F238E27FC236}">
                  <a16:creationId xmlns:a16="http://schemas.microsoft.com/office/drawing/2014/main" id="{B12978A4-82F3-E0D9-752D-8DA9CFF6EDD7}"/>
                </a:ext>
              </a:extLst>
            </p:cNvPr>
            <p:cNvSpPr txBox="1"/>
            <p:nvPr/>
          </p:nvSpPr>
          <p:spPr>
            <a:xfrm>
              <a:off x="1030085" y="4776549"/>
              <a:ext cx="2419124" cy="215444"/>
            </a:xfrm>
            <a:prstGeom prst="rect">
              <a:avLst/>
            </a:prstGeom>
            <a:noFill/>
          </p:spPr>
          <p:txBody>
            <a:bodyPr wrap="square" lIns="0" tIns="0" rIns="0" bIns="0" anchor="ctr">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ptos" panose="02110004020202020204"/>
                  <a:ea typeface="+mn-ea"/>
                  <a:cs typeface="Segoe Sans Display Semibold" pitchFamily="2" charset="0"/>
                </a:rPr>
                <a:t>Assess Contributions &amp; Value</a:t>
              </a:r>
            </a:p>
          </p:txBody>
        </p:sp>
        <p:sp>
          <p:nvSpPr>
            <p:cNvPr id="7" name="TextBox 6">
              <a:extLst>
                <a:ext uri="{FF2B5EF4-FFF2-40B4-BE49-F238E27FC236}">
                  <a16:creationId xmlns:a16="http://schemas.microsoft.com/office/drawing/2014/main" id="{D11AC6D8-DE0D-A327-852C-CBC6EF42D5AC}"/>
                </a:ext>
              </a:extLst>
            </p:cNvPr>
            <p:cNvSpPr txBox="1"/>
            <p:nvPr/>
          </p:nvSpPr>
          <p:spPr>
            <a:xfrm>
              <a:off x="537692" y="5291973"/>
              <a:ext cx="3651978" cy="87376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78D4"/>
                  </a:solidFill>
                  <a:effectLst/>
                  <a:uLnTx/>
                  <a:uFillTx/>
                  <a:latin typeface="Aptos" panose="02110004020202020204"/>
                  <a:ea typeface="+mn-ea"/>
                  <a:cs typeface="+mn-cs"/>
                </a:rPr>
                <a:t>Quantify</a:t>
              </a:r>
              <a:r>
                <a:rPr kumimoji="0" lang="en-US" sz="1600" b="1" i="0" u="none" strike="noStrike" kern="0" cap="none" spc="0" normalizeH="0" baseline="0" noProof="0" dirty="0">
                  <a:ln>
                    <a:noFill/>
                  </a:ln>
                  <a:solidFill>
                    <a:srgbClr val="000000"/>
                  </a:solidFill>
                  <a:effectLst/>
                  <a:uLnTx/>
                  <a:uFillTx/>
                  <a:latin typeface="Aptos" panose="02110004020202020204"/>
                  <a:ea typeface="+mn-ea"/>
                  <a:cs typeface="+mn-cs"/>
                </a:rPr>
                <a:t> </a:t>
              </a:r>
              <a:r>
                <a:rPr kumimoji="0" lang="en-US" sz="1600" b="0" i="0" u="none" strike="noStrike" kern="0" cap="none" spc="0" normalizeH="0" baseline="0" noProof="0" dirty="0">
                  <a:ln>
                    <a:noFill/>
                  </a:ln>
                  <a:solidFill>
                    <a:srgbClr val="000000"/>
                  </a:solidFill>
                  <a:effectLst/>
                  <a:uLnTx/>
                  <a:uFillTx/>
                  <a:latin typeface="Aptos" panose="02110004020202020204"/>
                  <a:ea typeface="+mn-ea"/>
                  <a:cs typeface="+mn-cs"/>
                </a:rPr>
                <a:t>the value of your business transformation, the case for change and technological impact.</a:t>
              </a:r>
            </a:p>
          </p:txBody>
        </p:sp>
        <p:grpSp>
          <p:nvGrpSpPr>
            <p:cNvPr id="37" name="Group 36">
              <a:extLst>
                <a:ext uri="{FF2B5EF4-FFF2-40B4-BE49-F238E27FC236}">
                  <a16:creationId xmlns:a16="http://schemas.microsoft.com/office/drawing/2014/main" id="{0E7BA938-3766-DCD0-A78E-FE0AEBBA1F29}"/>
                </a:ext>
              </a:extLst>
            </p:cNvPr>
            <p:cNvGrpSpPr/>
            <p:nvPr/>
          </p:nvGrpSpPr>
          <p:grpSpPr>
            <a:xfrm>
              <a:off x="495520" y="4708123"/>
              <a:ext cx="379130" cy="379130"/>
              <a:chOff x="4355599" y="4724012"/>
              <a:chExt cx="379130" cy="379130"/>
            </a:xfrm>
          </p:grpSpPr>
          <p:grpSp>
            <p:nvGrpSpPr>
              <p:cNvPr id="38" name="Group 37">
                <a:extLst>
                  <a:ext uri="{FF2B5EF4-FFF2-40B4-BE49-F238E27FC236}">
                    <a16:creationId xmlns:a16="http://schemas.microsoft.com/office/drawing/2014/main" id="{3C37246D-0829-9EDB-0D7A-20CBE86E6705}"/>
                  </a:ext>
                  <a:ext uri="{C183D7F6-B498-43B3-948B-1728B52AA6E4}">
                    <adec:decorative xmlns:adec="http://schemas.microsoft.com/office/drawing/2017/decorative" val="1"/>
                  </a:ext>
                </a:extLst>
              </p:cNvPr>
              <p:cNvGrpSpPr/>
              <p:nvPr/>
            </p:nvGrpSpPr>
            <p:grpSpPr>
              <a:xfrm>
                <a:off x="4355599" y="4724012"/>
                <a:ext cx="379130" cy="379130"/>
                <a:chOff x="584201" y="1401290"/>
                <a:chExt cx="573560" cy="573560"/>
              </a:xfrm>
            </p:grpSpPr>
            <p:sp>
              <p:nvSpPr>
                <p:cNvPr id="40" name="Oval 39">
                  <a:extLst>
                    <a:ext uri="{FF2B5EF4-FFF2-40B4-BE49-F238E27FC236}">
                      <a16:creationId xmlns:a16="http://schemas.microsoft.com/office/drawing/2014/main" id="{C38CEFB1-472F-34DA-AE69-0EE96BEDB922}"/>
                    </a:ext>
                    <a:ext uri="{C183D7F6-B498-43B3-948B-1728B52AA6E4}">
                      <adec:decorative xmlns:adec="http://schemas.microsoft.com/office/drawing/2017/decorative" val="1"/>
                    </a:ext>
                  </a:extLst>
                </p:cNvPr>
                <p:cNvSpPr/>
                <p:nvPr/>
              </p:nvSpPr>
              <p:spPr bwMode="auto">
                <a:xfrm>
                  <a:off x="584201" y="1401290"/>
                  <a:ext cx="573560" cy="573560"/>
                </a:xfrm>
                <a:prstGeom prst="ellipse">
                  <a:avLst/>
                </a:prstGeom>
                <a:solidFill>
                  <a:srgbClr val="FFF8F3"/>
                </a:solidFill>
                <a:ln w="19050" cap="flat" cmpd="sng" algn="ctr">
                  <a:gradFill flip="none" rotWithShape="1">
                    <a:gsLst>
                      <a:gs pos="10000">
                        <a:srgbClr val="C03BC4"/>
                      </a:gs>
                      <a:gs pos="90000">
                        <a:srgbClr val="8661C5"/>
                      </a:gs>
                    </a:gsLst>
                    <a:lin ang="2700000" scaled="1"/>
                    <a:tileRect/>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41" name="Oval 40">
                  <a:extLst>
                    <a:ext uri="{FF2B5EF4-FFF2-40B4-BE49-F238E27FC236}">
                      <a16:creationId xmlns:a16="http://schemas.microsoft.com/office/drawing/2014/main" id="{A23E7739-B867-4764-B1CE-DCE167A75C17}"/>
                    </a:ext>
                  </a:extLst>
                </p:cNvPr>
                <p:cNvSpPr/>
                <p:nvPr/>
              </p:nvSpPr>
              <p:spPr bwMode="auto">
                <a:xfrm>
                  <a:off x="628329" y="1445419"/>
                  <a:ext cx="485306" cy="485304"/>
                </a:xfrm>
                <a:prstGeom prst="ellipse">
                  <a:avLst/>
                </a:prstGeom>
                <a:solidFill>
                  <a:srgbClr val="FFFFFF"/>
                </a:solidFill>
                <a:ln w="9525" cap="flat" cmpd="sng" algn="ctr">
                  <a:noFill/>
                  <a:prstDash val="solid"/>
                  <a:headEnd type="none" w="med" len="med"/>
                  <a:tailEnd type="none" w="med" len="med"/>
                </a:ln>
                <a:effectLst>
                  <a:outerShdw blurRad="304800" dist="12700" dir="5400000" algn="t" rotWithShape="0">
                    <a:srgbClr val="000000">
                      <a:lumMod val="75000"/>
                      <a:lumOff val="25000"/>
                      <a:alpha val="20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1" i="0" u="none" strike="noStrike" kern="0" cap="none" spc="0" normalizeH="0" baseline="0" noProof="0">
                    <a:ln>
                      <a:noFill/>
                    </a:ln>
                    <a:solidFill>
                      <a:srgbClr val="000000"/>
                    </a:solidFill>
                    <a:effectLst/>
                    <a:uLnTx/>
                    <a:uFillTx/>
                    <a:latin typeface="Segoe Sans Display"/>
                    <a:ea typeface="+mn-lt"/>
                    <a:cs typeface="Segoe Sans Display"/>
                    <a:sym typeface="+mn-lt"/>
                  </a:endParaRPr>
                </a:p>
              </p:txBody>
            </p:sp>
          </p:grpSp>
          <p:pic>
            <p:nvPicPr>
              <p:cNvPr id="39" name="Graphic 38" descr="Badge with solid fill">
                <a:extLst>
                  <a:ext uri="{FF2B5EF4-FFF2-40B4-BE49-F238E27FC236}">
                    <a16:creationId xmlns:a16="http://schemas.microsoft.com/office/drawing/2014/main" id="{8F3FBB29-6A69-9863-C937-76E785973A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60498" y="4728911"/>
                <a:ext cx="369332" cy="369332"/>
              </a:xfrm>
              <a:prstGeom prst="rect">
                <a:avLst/>
              </a:prstGeom>
            </p:spPr>
          </p:pic>
        </p:grpSp>
        <p:grpSp>
          <p:nvGrpSpPr>
            <p:cNvPr id="42" name="Group 41">
              <a:extLst>
                <a:ext uri="{FF2B5EF4-FFF2-40B4-BE49-F238E27FC236}">
                  <a16:creationId xmlns:a16="http://schemas.microsoft.com/office/drawing/2014/main" id="{8F06C014-B1DD-148B-33A8-948F76ED5E9A}"/>
                </a:ext>
              </a:extLst>
            </p:cNvPr>
            <p:cNvGrpSpPr/>
            <p:nvPr/>
          </p:nvGrpSpPr>
          <p:grpSpPr>
            <a:xfrm>
              <a:off x="495520" y="4688837"/>
              <a:ext cx="379130" cy="379130"/>
              <a:chOff x="4355599" y="4724012"/>
              <a:chExt cx="379130" cy="379130"/>
            </a:xfrm>
          </p:grpSpPr>
          <p:grpSp>
            <p:nvGrpSpPr>
              <p:cNvPr id="43" name="Group 42">
                <a:extLst>
                  <a:ext uri="{FF2B5EF4-FFF2-40B4-BE49-F238E27FC236}">
                    <a16:creationId xmlns:a16="http://schemas.microsoft.com/office/drawing/2014/main" id="{A05D86E4-BB5A-AC6C-BB97-6E35450A965E}"/>
                  </a:ext>
                  <a:ext uri="{C183D7F6-B498-43B3-948B-1728B52AA6E4}">
                    <adec:decorative xmlns:adec="http://schemas.microsoft.com/office/drawing/2017/decorative" val="1"/>
                  </a:ext>
                </a:extLst>
              </p:cNvPr>
              <p:cNvGrpSpPr/>
              <p:nvPr/>
            </p:nvGrpSpPr>
            <p:grpSpPr>
              <a:xfrm>
                <a:off x="4355599" y="4724012"/>
                <a:ext cx="379130" cy="379130"/>
                <a:chOff x="584201" y="1401290"/>
                <a:chExt cx="573560" cy="573560"/>
              </a:xfrm>
            </p:grpSpPr>
            <p:sp>
              <p:nvSpPr>
                <p:cNvPr id="45" name="Oval 44">
                  <a:extLst>
                    <a:ext uri="{FF2B5EF4-FFF2-40B4-BE49-F238E27FC236}">
                      <a16:creationId xmlns:a16="http://schemas.microsoft.com/office/drawing/2014/main" id="{0DB13FA9-46E2-91EB-DB9C-2089DE750C1E}"/>
                    </a:ext>
                    <a:ext uri="{C183D7F6-B498-43B3-948B-1728B52AA6E4}">
                      <adec:decorative xmlns:adec="http://schemas.microsoft.com/office/drawing/2017/decorative" val="1"/>
                    </a:ext>
                  </a:extLst>
                </p:cNvPr>
                <p:cNvSpPr/>
                <p:nvPr/>
              </p:nvSpPr>
              <p:spPr bwMode="auto">
                <a:xfrm>
                  <a:off x="584201" y="1401290"/>
                  <a:ext cx="573560" cy="573560"/>
                </a:xfrm>
                <a:prstGeom prst="ellipse">
                  <a:avLst/>
                </a:prstGeom>
                <a:solidFill>
                  <a:srgbClr val="FFF8F3"/>
                </a:solidFill>
                <a:ln w="19050" cap="flat" cmpd="sng" algn="ctr">
                  <a:gradFill flip="none" rotWithShape="1">
                    <a:gsLst>
                      <a:gs pos="10000">
                        <a:srgbClr val="C03BC4"/>
                      </a:gs>
                      <a:gs pos="90000">
                        <a:srgbClr val="8661C5"/>
                      </a:gs>
                    </a:gsLst>
                    <a:lin ang="2700000" scaled="1"/>
                    <a:tileRect/>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46" name="Oval 45">
                  <a:extLst>
                    <a:ext uri="{FF2B5EF4-FFF2-40B4-BE49-F238E27FC236}">
                      <a16:creationId xmlns:a16="http://schemas.microsoft.com/office/drawing/2014/main" id="{8D153A38-7385-F775-285E-F6FD0FB211BE}"/>
                    </a:ext>
                  </a:extLst>
                </p:cNvPr>
                <p:cNvSpPr/>
                <p:nvPr/>
              </p:nvSpPr>
              <p:spPr bwMode="auto">
                <a:xfrm>
                  <a:off x="628329" y="1445419"/>
                  <a:ext cx="485306" cy="485304"/>
                </a:xfrm>
                <a:prstGeom prst="ellipse">
                  <a:avLst/>
                </a:prstGeom>
                <a:solidFill>
                  <a:srgbClr val="FFFFFF"/>
                </a:solidFill>
                <a:ln w="9525" cap="flat" cmpd="sng" algn="ctr">
                  <a:noFill/>
                  <a:prstDash val="solid"/>
                  <a:headEnd type="none" w="med" len="med"/>
                  <a:tailEnd type="none" w="med" len="med"/>
                </a:ln>
                <a:effectLst>
                  <a:outerShdw blurRad="304800" dist="12700" dir="5400000" algn="t" rotWithShape="0">
                    <a:srgbClr val="000000">
                      <a:lumMod val="75000"/>
                      <a:lumOff val="25000"/>
                      <a:alpha val="20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1" i="0" u="none" strike="noStrike" kern="0" cap="none" spc="0" normalizeH="0" baseline="0" noProof="0">
                    <a:ln>
                      <a:noFill/>
                    </a:ln>
                    <a:solidFill>
                      <a:srgbClr val="000000"/>
                    </a:solidFill>
                    <a:effectLst/>
                    <a:uLnTx/>
                    <a:uFillTx/>
                    <a:latin typeface="Segoe Sans Display"/>
                    <a:ea typeface="+mn-lt"/>
                    <a:cs typeface="Segoe Sans Display"/>
                    <a:sym typeface="+mn-lt"/>
                  </a:endParaRPr>
                </a:p>
              </p:txBody>
            </p:sp>
          </p:grpSp>
          <p:pic>
            <p:nvPicPr>
              <p:cNvPr id="44" name="Graphic 43" descr="Badge 1 with solid fill">
                <a:extLst>
                  <a:ext uri="{FF2B5EF4-FFF2-40B4-BE49-F238E27FC236}">
                    <a16:creationId xmlns:a16="http://schemas.microsoft.com/office/drawing/2014/main" id="{511592D6-2194-9558-BB80-F07F52F3FB4A}"/>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360498" y="4728911"/>
                <a:ext cx="369332" cy="369332"/>
              </a:xfrm>
              <a:prstGeom prst="rect">
                <a:avLst/>
              </a:prstGeom>
            </p:spPr>
          </p:pic>
        </p:grpSp>
        <p:sp>
          <p:nvSpPr>
            <p:cNvPr id="56" name="Rectangle: Rounded Corners 55">
              <a:extLst>
                <a:ext uri="{FF2B5EF4-FFF2-40B4-BE49-F238E27FC236}">
                  <a16:creationId xmlns:a16="http://schemas.microsoft.com/office/drawing/2014/main" id="{5C86810A-5A19-3F1B-73BF-5D4DC004FBF7}"/>
                </a:ext>
              </a:extLst>
            </p:cNvPr>
            <p:cNvSpPr/>
            <p:nvPr/>
          </p:nvSpPr>
          <p:spPr>
            <a:xfrm>
              <a:off x="1067829" y="6227805"/>
              <a:ext cx="2513443" cy="406400"/>
            </a:xfrm>
            <a:prstGeom prst="roundRect">
              <a:avLst>
                <a:gd name="adj" fmla="val 50000"/>
              </a:avLst>
            </a:prstGeom>
            <a:gradFill flip="none" rotWithShape="1">
              <a:gsLst>
                <a:gs pos="0">
                  <a:srgbClr val="00B0F0"/>
                </a:gs>
                <a:gs pos="58000">
                  <a:srgbClr val="0070C0"/>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dirty="0">
                  <a:solidFill>
                    <a:srgbClr val="FFFFFF"/>
                  </a:solidFill>
                  <a:latin typeface="Aptos" panose="02110004020202020204"/>
                  <a:cs typeface="Segoe Sans Display Semibold" pitchFamily="2" charset="0"/>
                </a:rPr>
                <a:t>Contact</a:t>
              </a:r>
            </a:p>
          </p:txBody>
        </p:sp>
      </p:grpSp>
      <p:grpSp>
        <p:nvGrpSpPr>
          <p:cNvPr id="62" name="Group 61">
            <a:extLst>
              <a:ext uri="{FF2B5EF4-FFF2-40B4-BE49-F238E27FC236}">
                <a16:creationId xmlns:a16="http://schemas.microsoft.com/office/drawing/2014/main" id="{CC4BC4B6-7EC7-22B2-F5D2-B8EC8DECD22C}"/>
              </a:ext>
            </a:extLst>
          </p:cNvPr>
          <p:cNvGrpSpPr/>
          <p:nvPr/>
        </p:nvGrpSpPr>
        <p:grpSpPr>
          <a:xfrm>
            <a:off x="4622433" y="1802608"/>
            <a:ext cx="2947135" cy="2231354"/>
            <a:chOff x="4290006" y="1401568"/>
            <a:chExt cx="3611988" cy="2734732"/>
          </a:xfrm>
        </p:grpSpPr>
        <p:grpSp>
          <p:nvGrpSpPr>
            <p:cNvPr id="48" name="Group 47">
              <a:extLst>
                <a:ext uri="{FF2B5EF4-FFF2-40B4-BE49-F238E27FC236}">
                  <a16:creationId xmlns:a16="http://schemas.microsoft.com/office/drawing/2014/main" id="{AB301C4C-7ACE-4152-04B8-74FF45F7348C}"/>
                </a:ext>
              </a:extLst>
            </p:cNvPr>
            <p:cNvGrpSpPr/>
            <p:nvPr/>
          </p:nvGrpSpPr>
          <p:grpSpPr>
            <a:xfrm>
              <a:off x="4290006" y="1401568"/>
              <a:ext cx="3611988" cy="2734732"/>
              <a:chOff x="4409794" y="1710925"/>
              <a:chExt cx="3372413" cy="2530489"/>
            </a:xfrm>
          </p:grpSpPr>
          <p:pic>
            <p:nvPicPr>
              <p:cNvPr id="3" name="Picture 2" descr="A room with chairs and a large screen&#10;&#10;AI-generated content may be incorrect.">
                <a:extLst>
                  <a:ext uri="{FF2B5EF4-FFF2-40B4-BE49-F238E27FC236}">
                    <a16:creationId xmlns:a16="http://schemas.microsoft.com/office/drawing/2014/main" id="{A18B3F8A-79F4-436F-B014-EFAC2A075EC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09794" y="1710925"/>
                <a:ext cx="3372413" cy="2530489"/>
              </a:xfrm>
              <a:prstGeom prst="roundRect">
                <a:avLst>
                  <a:gd name="adj" fmla="val 7896"/>
                </a:avLst>
              </a:prstGeom>
              <a:effectLst>
                <a:outerShdw blurRad="76200" dir="13500000" sy="23000" kx="1200000" algn="br" rotWithShape="0">
                  <a:prstClr val="black">
                    <a:alpha val="20000"/>
                  </a:prstClr>
                </a:outerShdw>
              </a:effectLst>
            </p:spPr>
          </p:pic>
          <p:pic>
            <p:nvPicPr>
              <p:cNvPr id="8" name="Picture 7" descr="A person in a business suit with her arms crossed&#10;&#10;AI-generated content may be incorrect.">
                <a:extLst>
                  <a:ext uri="{FF2B5EF4-FFF2-40B4-BE49-F238E27FC236}">
                    <a16:creationId xmlns:a16="http://schemas.microsoft.com/office/drawing/2014/main" id="{3EBC41E9-EF71-DC1B-534B-290643BD851B}"/>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472" b="93443" l="9965" r="89965">
                            <a14:foregroundMark x1="42898" y1="8632" x2="54205" y2="9245"/>
                            <a14:foregroundMark x1="44806" y1="5472" x2="51873" y2="5943"/>
                            <a14:foregroundMark x1="41272" y1="88349" x2="44311" y2="91557"/>
                            <a14:foregroundMark x1="50813" y1="88491" x2="53498" y2="92972"/>
                            <a14:foregroundMark x1="43251" y1="91321" x2="42898" y2="93443"/>
                          </a14:backgroundRemoval>
                        </a14:imgEffect>
                      </a14:imgLayer>
                    </a14:imgProps>
                  </a:ext>
                  <a:ext uri="{28A0092B-C50C-407E-A947-70E740481C1C}">
                    <a14:useLocalDpi xmlns:a14="http://schemas.microsoft.com/office/drawing/2010/main" val="0"/>
                  </a:ext>
                </a:extLst>
              </a:blip>
              <a:srcRect l="28409" r="32266" b="38707"/>
              <a:stretch/>
            </p:blipFill>
            <p:spPr>
              <a:xfrm>
                <a:off x="6453483" y="2283710"/>
                <a:ext cx="838366" cy="1957704"/>
              </a:xfrm>
              <a:prstGeom prst="rect">
                <a:avLst/>
              </a:prstGeom>
            </p:spPr>
          </p:pic>
        </p:grpSp>
        <p:pic>
          <p:nvPicPr>
            <p:cNvPr id="32" name="Picture 31" descr="A white text on a black background&#10;&#10;AI-generated content may be incorrect.">
              <a:extLst>
                <a:ext uri="{FF2B5EF4-FFF2-40B4-BE49-F238E27FC236}">
                  <a16:creationId xmlns:a16="http://schemas.microsoft.com/office/drawing/2014/main" id="{33434C9F-1F7E-50F7-6D16-1F4AC9214E7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77144" y="3629782"/>
              <a:ext cx="995090" cy="282795"/>
            </a:xfrm>
            <a:prstGeom prst="rect">
              <a:avLst/>
            </a:prstGeom>
          </p:spPr>
        </p:pic>
        <p:sp>
          <p:nvSpPr>
            <p:cNvPr id="61" name="TextBox 60">
              <a:extLst>
                <a:ext uri="{FF2B5EF4-FFF2-40B4-BE49-F238E27FC236}">
                  <a16:creationId xmlns:a16="http://schemas.microsoft.com/office/drawing/2014/main" id="{F3AA948A-79F8-1FB8-CD9E-C09913C02E4C}"/>
                </a:ext>
              </a:extLst>
            </p:cNvPr>
            <p:cNvSpPr txBox="1"/>
            <p:nvPr/>
          </p:nvSpPr>
          <p:spPr>
            <a:xfrm>
              <a:off x="4702829" y="3912577"/>
              <a:ext cx="1176461" cy="198035"/>
            </a:xfrm>
            <a:prstGeom prst="rect">
              <a:avLst/>
            </a:prstGeom>
            <a:noFill/>
          </p:spPr>
          <p:txBody>
            <a:bodyPr wrap="square" lIns="0" tIns="0" rIns="0" bIns="0" rtlCol="0">
              <a:spAutoFit/>
            </a:bodyPr>
            <a:lstStyle/>
            <a:p>
              <a:pPr algn="l"/>
              <a:r>
                <a:rPr lang="en-US" sz="1050" dirty="0">
                  <a:solidFill>
                    <a:schemeClr val="bg1"/>
                  </a:solidFill>
                  <a:latin typeface="+mj-lt"/>
                </a:rPr>
                <a:t>Innovation Hub</a:t>
              </a:r>
            </a:p>
          </p:txBody>
        </p:sp>
      </p:grpSp>
    </p:spTree>
    <p:extLst>
      <p:ext uri="{BB962C8B-B14F-4D97-AF65-F5344CB8AC3E}">
        <p14:creationId xmlns:p14="http://schemas.microsoft.com/office/powerpoint/2010/main" val="375128632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19CE6-C669-C0FE-8FE4-7A6B196974A9}"/>
            </a:ext>
          </a:extLst>
        </p:cNvPr>
        <p:cNvGrpSpPr/>
        <p:nvPr/>
      </p:nvGrpSpPr>
      <p:grpSpPr>
        <a:xfrm>
          <a:off x="0" y="0"/>
          <a:ext cx="0" cy="0"/>
          <a:chOff x="0" y="0"/>
          <a:chExt cx="0" cy="0"/>
        </a:xfrm>
      </p:grpSpPr>
      <p:sp>
        <p:nvSpPr>
          <p:cNvPr id="4" name="!! Opportunities box">
            <a:extLst>
              <a:ext uri="{FF2B5EF4-FFF2-40B4-BE49-F238E27FC236}">
                <a16:creationId xmlns:a16="http://schemas.microsoft.com/office/drawing/2014/main" id="{AFFC1A20-CD1E-6C48-10FD-52447CDDF777}"/>
              </a:ext>
              <a:ext uri="{C183D7F6-B498-43B3-948B-1728B52AA6E4}">
                <adec:decorative xmlns:adec="http://schemas.microsoft.com/office/drawing/2017/decorative" val="1"/>
              </a:ext>
            </a:extLst>
          </p:cNvPr>
          <p:cNvSpPr txBox="1">
            <a:spLocks/>
          </p:cNvSpPr>
          <p:nvPr/>
        </p:nvSpPr>
        <p:spPr>
          <a:xfrm>
            <a:off x="381000" y="1247775"/>
            <a:ext cx="11447110" cy="5274945"/>
          </a:xfrm>
          <a:prstGeom prst="roundRect">
            <a:avLst>
              <a:gd name="adj" fmla="val 6030"/>
            </a:avLst>
          </a:prstGeom>
          <a:noFill/>
          <a:ln w="19050" cap="rnd" cmpd="sng" algn="ctr">
            <a:solidFill>
              <a:srgbClr val="0A2526">
                <a:alpha val="25000"/>
              </a:srgbClr>
            </a:solidFill>
            <a:prstDash val="solid"/>
            <a:headEnd type="none" w="lg" len="sm"/>
            <a:tailEnd type="none" w="lg" len="sm"/>
          </a:ln>
          <a:effectLst>
            <a:outerShdw blurRad="50800" dist="38100" dir="2700000" algn="tl" rotWithShape="0">
              <a:prstClr val="black">
                <a:alpha val="40000"/>
              </a:prstClr>
            </a:outerShdw>
          </a:effectLst>
        </p:spPr>
        <p:txBody>
          <a:bodyPr wrap="square" lIns="0" tIns="0" rIns="0" bIns="274320" rtlCol="0" anchor="b" anchorCtr="0">
            <a:noAutofit/>
          </a:bodyPr>
          <a:lstStyle>
            <a:defPPr>
              <a:defRPr lang="en-US"/>
            </a:defPPr>
            <a:lvl1pPr marR="0" lvl="0" indent="0" algn="ctr" defTabSz="1427220" fontAlgn="auto">
              <a:lnSpc>
                <a:spcPct val="100000"/>
              </a:lnSpc>
              <a:spcBef>
                <a:spcPts val="400"/>
              </a:spcBef>
              <a:spcAft>
                <a:spcPts val="0"/>
              </a:spcAft>
              <a:buClrTx/>
              <a:buSzTx/>
              <a:buFontTx/>
              <a:buNone/>
              <a:tabLst/>
              <a:defRPr kumimoji="0" sz="4000" b="0" i="0" u="none" strike="noStrike" cap="none" spc="-50" normalizeH="0" baseline="0">
                <a:ln>
                  <a:noFill/>
                </a:ln>
                <a:gradFill>
                  <a:gsLst>
                    <a:gs pos="80460">
                      <a:srgbClr val="000000"/>
                    </a:gs>
                    <a:gs pos="59551">
                      <a:srgbClr val="000000"/>
                    </a:gs>
                  </a:gsLst>
                  <a:path path="circle">
                    <a:fillToRect l="100000" t="100000"/>
                  </a:path>
                </a:gradFill>
                <a:effectLst/>
                <a:uLnTx/>
                <a:uFillTx/>
                <a:latin typeface="Segoe UI Variable Display Semibold" pitchFamily="2" charset="0"/>
              </a:defRPr>
            </a:lvl1pPr>
            <a:lvl2pPr marL="0" marR="0" lvl="1" indent="0" algn="ctr" defTabSz="630263" fontAlgn="auto">
              <a:lnSpc>
                <a:spcPct val="100000"/>
              </a:lnSpc>
              <a:spcBef>
                <a:spcPts val="400"/>
              </a:spcBef>
              <a:spcAft>
                <a:spcPts val="0"/>
              </a:spcAft>
              <a:buClrTx/>
              <a:buSzPct val="90000"/>
              <a:buFontTx/>
              <a:buNone/>
              <a:tabLst/>
              <a:defRPr kumimoji="0" sz="1100" b="0" i="0" u="none" strike="noStrike" cap="none" spc="0" normalizeH="0" baseline="0">
                <a:ln>
                  <a:noFill/>
                </a:ln>
                <a:gradFill>
                  <a:gsLst>
                    <a:gs pos="9174">
                      <a:srgbClr val="000000"/>
                    </a:gs>
                    <a:gs pos="42000">
                      <a:srgbClr val="000000"/>
                    </a:gs>
                  </a:gsLst>
                  <a:path path="circle">
                    <a:fillToRect l="100000" t="100000"/>
                  </a:path>
                </a:gradFill>
                <a:effectLst/>
                <a:uLnTx/>
                <a:uFillTx/>
                <a:latin typeface="Segoe UI Variable Display Semibold" pitchFamily="2"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1" indent="0" algn="ctr" defTabSz="630263" eaLnBrk="1" fontAlgn="auto" latinLnBrk="0" hangingPunct="1">
              <a:lnSpc>
                <a:spcPct val="100000"/>
              </a:lnSpc>
              <a:spcBef>
                <a:spcPts val="400"/>
              </a:spcBef>
              <a:spcAft>
                <a:spcPts val="0"/>
              </a:spcAft>
              <a:buClrTx/>
              <a:buSzPct val="90000"/>
              <a:buFontTx/>
              <a:buNone/>
              <a:tabLst/>
              <a:defRPr/>
            </a:pPr>
            <a:endParaRPr kumimoji="0" lang="en-US" sz="1100" b="0" i="0" u="none" strike="noStrike" kern="0" cap="none" spc="0" normalizeH="0" baseline="0" noProof="0" dirty="0">
              <a:ln>
                <a:noFill/>
              </a:ln>
              <a:gradFill>
                <a:gsLst>
                  <a:gs pos="9174">
                    <a:srgbClr val="000000"/>
                  </a:gs>
                  <a:gs pos="42000">
                    <a:srgbClr val="000000"/>
                  </a:gs>
                </a:gsLst>
                <a:path path="circle">
                  <a:fillToRect l="100000" t="100000"/>
                </a:path>
              </a:gradFill>
              <a:effectLst/>
              <a:uLnTx/>
              <a:uFillTx/>
              <a:latin typeface="Segoe UI Variable Display Semibold" pitchFamily="2" charset="0"/>
              <a:ea typeface="+mn-ea"/>
              <a:cs typeface="+mn-cs"/>
            </a:endParaRPr>
          </a:p>
        </p:txBody>
      </p:sp>
      <p:sp>
        <p:nvSpPr>
          <p:cNvPr id="5" name="Rectangle: Rounded Corners 4">
            <a:extLst>
              <a:ext uri="{FF2B5EF4-FFF2-40B4-BE49-F238E27FC236}">
                <a16:creationId xmlns:a16="http://schemas.microsoft.com/office/drawing/2014/main" id="{9F3D60B1-10A5-5568-5088-1B81726DE3FB}"/>
              </a:ext>
              <a:ext uri="{C183D7F6-B498-43B3-948B-1728B52AA6E4}">
                <adec:decorative xmlns:adec="http://schemas.microsoft.com/office/drawing/2017/decorative" val="0"/>
              </a:ext>
            </a:extLst>
          </p:cNvPr>
          <p:cNvSpPr/>
          <p:nvPr/>
        </p:nvSpPr>
        <p:spPr bwMode="auto">
          <a:xfrm>
            <a:off x="3488267" y="1048965"/>
            <a:ext cx="5215466" cy="336328"/>
          </a:xfrm>
          <a:prstGeom prst="roundRect">
            <a:avLst>
              <a:gd name="adj" fmla="val 34256"/>
            </a:avLst>
          </a:prstGeom>
          <a:gradFill flip="none" rotWithShape="1">
            <a:gsLst>
              <a:gs pos="0">
                <a:srgbClr val="0A6BBA"/>
              </a:gs>
              <a:gs pos="80000">
                <a:srgbClr val="318581"/>
              </a:gs>
            </a:gsLst>
            <a:path path="circle">
              <a:fillToRect l="100000" t="100000"/>
            </a:path>
            <a:tileRect r="-100000" b="-100000"/>
          </a:gradFill>
        </p:spPr>
        <p:txBody>
          <a:bodyPr wrap="square" lIns="91440" tIns="18288" rIns="91440" bIns="36576" rtlCol="0" anchor="ctr" anchorCtr="0">
            <a:sp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algn="ctr" defTabSz="914437" fontAlgn="base">
              <a:spcBef>
                <a:spcPct val="0"/>
              </a:spcBef>
              <a:spcAft>
                <a:spcPct val="0"/>
              </a:spcAft>
              <a:tabLst>
                <a:tab pos="1487158" algn="l"/>
              </a:tabLst>
            </a:pPr>
            <a:r>
              <a:rPr lang="en-US" sz="1400" b="1" dirty="0">
                <a:ln w="3175">
                  <a:noFill/>
                </a:ln>
                <a:gradFill>
                  <a:gsLst>
                    <a:gs pos="92661">
                      <a:srgbClr val="FFFFFF"/>
                    </a:gs>
                    <a:gs pos="78000">
                      <a:srgbClr val="FFFFFF"/>
                    </a:gs>
                  </a:gsLst>
                  <a:path path="circle">
                    <a:fillToRect l="100000" b="100000"/>
                  </a:path>
                </a:gradFill>
                <a:latin typeface="Segoe UI Variable Display Semib" pitchFamily="2" charset="0"/>
                <a:cs typeface="Segoe UI" pitchFamily="34" charset="0"/>
              </a:rPr>
              <a:t>Agent Adoption with Copilot Studio</a:t>
            </a:r>
          </a:p>
        </p:txBody>
      </p:sp>
      <p:sp>
        <p:nvSpPr>
          <p:cNvPr id="13" name="Title 1">
            <a:extLst>
              <a:ext uri="{FF2B5EF4-FFF2-40B4-BE49-F238E27FC236}">
                <a16:creationId xmlns:a16="http://schemas.microsoft.com/office/drawing/2014/main" id="{BBED461E-A91F-EF5C-B022-E346AF16A066}"/>
              </a:ext>
            </a:extLst>
          </p:cNvPr>
          <p:cNvSpPr txBox="1">
            <a:spLocks/>
          </p:cNvSpPr>
          <p:nvPr/>
        </p:nvSpPr>
        <p:spPr>
          <a:xfrm>
            <a:off x="586740" y="33528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defTabSz="822715" fontAlgn="base">
              <a:spcAft>
                <a:spcPct val="0"/>
              </a:spcAft>
              <a:tabLst>
                <a:tab pos="920878" algn="l"/>
              </a:tabLst>
              <a:defRPr/>
            </a:pPr>
            <a:r>
              <a:rPr lang="en-US" kern="0" dirty="0">
                <a:latin typeface="Segoe UI Variable Display Semib" pitchFamily="2" charset="0"/>
                <a:cs typeface="Segoe Sans Display Semibold" pitchFamily="2" charset="0"/>
              </a:rPr>
              <a:t>Success Resources</a:t>
            </a:r>
          </a:p>
        </p:txBody>
      </p:sp>
      <p:sp>
        <p:nvSpPr>
          <p:cNvPr id="24" name="Rectangle: Rounded Corners 23">
            <a:extLst>
              <a:ext uri="{FF2B5EF4-FFF2-40B4-BE49-F238E27FC236}">
                <a16:creationId xmlns:a16="http://schemas.microsoft.com/office/drawing/2014/main" id="{6CF06B10-6DB0-978E-C790-BEB3CB9E6382}"/>
              </a:ext>
              <a:ext uri="{C183D7F6-B498-43B3-948B-1728B52AA6E4}">
                <adec:decorative xmlns:adec="http://schemas.microsoft.com/office/drawing/2017/decorative" val="0"/>
              </a:ext>
            </a:extLst>
          </p:cNvPr>
          <p:cNvSpPr/>
          <p:nvPr/>
        </p:nvSpPr>
        <p:spPr bwMode="auto">
          <a:xfrm>
            <a:off x="3143250" y="6361185"/>
            <a:ext cx="5905500" cy="278268"/>
          </a:xfrm>
          <a:prstGeom prst="roundRect">
            <a:avLst>
              <a:gd name="adj" fmla="val 34256"/>
            </a:avLst>
          </a:prstGeom>
          <a:solidFill>
            <a:srgbClr val="EDF6F3"/>
          </a:solidFill>
          <a:ln w="19050">
            <a:solidFill>
              <a:srgbClr val="091F2C">
                <a:alpha val="25000"/>
              </a:srgbClr>
            </a:solidFill>
          </a:ln>
        </p:spPr>
        <p:txBody>
          <a:bodyPr wrap="square" lIns="91440" tIns="18288" rIns="91440" bIns="36576"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algn="ctr" defTabSz="914400" fontAlgn="base">
              <a:spcBef>
                <a:spcPct val="0"/>
              </a:spcBef>
              <a:spcAft>
                <a:spcPct val="0"/>
              </a:spcAft>
              <a:tabLst>
                <a:tab pos="1487158" algn="l"/>
              </a:tabLst>
              <a:defRPr/>
            </a:pPr>
            <a:r>
              <a:rPr lang="en-US" sz="1400" dirty="0">
                <a:solidFill>
                  <a:schemeClr val="bg1">
                    <a:lumMod val="50000"/>
                  </a:schemeClr>
                </a:solidFill>
              </a:rPr>
              <a:t>Full list available here: </a:t>
            </a:r>
            <a:r>
              <a:rPr lang="en-US" sz="1400" b="1" dirty="0">
                <a:solidFill>
                  <a:schemeClr val="bg1">
                    <a:lumMod val="50000"/>
                  </a:schemeClr>
                </a:solidFill>
                <a:hlinkClick r:id="rId3"/>
              </a:rPr>
              <a:t>https://aka.ms/BecomingFrontierMS</a:t>
            </a:r>
            <a:r>
              <a:rPr lang="en-US" sz="1400" b="1" dirty="0">
                <a:solidFill>
                  <a:schemeClr val="bg1">
                    <a:lumMod val="50000"/>
                  </a:schemeClr>
                </a:solidFill>
              </a:rPr>
              <a:t> </a:t>
            </a:r>
          </a:p>
        </p:txBody>
      </p:sp>
      <p:sp>
        <p:nvSpPr>
          <p:cNvPr id="3" name="TextBox 2">
            <a:extLst>
              <a:ext uri="{FF2B5EF4-FFF2-40B4-BE49-F238E27FC236}">
                <a16:creationId xmlns:a16="http://schemas.microsoft.com/office/drawing/2014/main" id="{4111A656-FB2F-589A-B692-59B3DB55F2A5}"/>
              </a:ext>
            </a:extLst>
          </p:cNvPr>
          <p:cNvSpPr txBox="1"/>
          <p:nvPr/>
        </p:nvSpPr>
        <p:spPr>
          <a:xfrm>
            <a:off x="1982264" y="1554128"/>
            <a:ext cx="2600325" cy="184666"/>
          </a:xfrm>
          <a:prstGeom prst="rect">
            <a:avLst/>
          </a:prstGeom>
          <a:noFill/>
        </p:spPr>
        <p:txBody>
          <a:bodyPr wrap="square" lIns="0" tIns="0" rIns="0" bIns="0" rtlCol="0">
            <a:spAutoFit/>
          </a:bodyPr>
          <a:lstStyle/>
          <a:p>
            <a:pPr algn="ctr"/>
            <a:r>
              <a:rPr lang="en-US" sz="1200" b="1" dirty="0"/>
              <a:t>Training, Scale &amp; Communities</a:t>
            </a:r>
          </a:p>
        </p:txBody>
      </p:sp>
      <p:graphicFrame>
        <p:nvGraphicFramePr>
          <p:cNvPr id="6" name="Diagram 5">
            <a:extLst>
              <a:ext uri="{FF2B5EF4-FFF2-40B4-BE49-F238E27FC236}">
                <a16:creationId xmlns:a16="http://schemas.microsoft.com/office/drawing/2014/main" id="{AC59F2B4-ACEE-9C8A-FD53-1D5FB0441EB8}"/>
              </a:ext>
            </a:extLst>
          </p:cNvPr>
          <p:cNvGraphicFramePr/>
          <p:nvPr>
            <p:extLst>
              <p:ext uri="{D42A27DB-BD31-4B8C-83A1-F6EECF244321}">
                <p14:modId xmlns:p14="http://schemas.microsoft.com/office/powerpoint/2010/main" val="1334324297"/>
              </p:ext>
            </p:extLst>
          </p:nvPr>
        </p:nvGraphicFramePr>
        <p:xfrm>
          <a:off x="6052279" y="1838199"/>
          <a:ext cx="5552981" cy="43374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39FE9B28-9590-C2E0-8B0E-8009D5907FB5}"/>
              </a:ext>
            </a:extLst>
          </p:cNvPr>
          <p:cNvSpPr txBox="1"/>
          <p:nvPr/>
        </p:nvSpPr>
        <p:spPr>
          <a:xfrm>
            <a:off x="7528607" y="1572340"/>
            <a:ext cx="2600325" cy="184666"/>
          </a:xfrm>
          <a:prstGeom prst="rect">
            <a:avLst/>
          </a:prstGeom>
          <a:noFill/>
        </p:spPr>
        <p:txBody>
          <a:bodyPr wrap="square" lIns="0" tIns="0" rIns="0" bIns="0" rtlCol="0">
            <a:spAutoFit/>
          </a:bodyPr>
          <a:lstStyle/>
          <a:p>
            <a:pPr algn="ctr"/>
            <a:r>
              <a:rPr lang="en-US" sz="1200" b="1" dirty="0"/>
              <a:t>Customer Success Resources</a:t>
            </a:r>
          </a:p>
        </p:txBody>
      </p:sp>
      <p:graphicFrame>
        <p:nvGraphicFramePr>
          <p:cNvPr id="8" name="Diagram 7">
            <a:extLst>
              <a:ext uri="{FF2B5EF4-FFF2-40B4-BE49-F238E27FC236}">
                <a16:creationId xmlns:a16="http://schemas.microsoft.com/office/drawing/2014/main" id="{56B2505C-E4D1-8296-E355-9F2CD8D25C53}"/>
              </a:ext>
            </a:extLst>
          </p:cNvPr>
          <p:cNvGraphicFramePr/>
          <p:nvPr>
            <p:extLst>
              <p:ext uri="{D42A27DB-BD31-4B8C-83A1-F6EECF244321}">
                <p14:modId xmlns:p14="http://schemas.microsoft.com/office/powerpoint/2010/main" val="1048077842"/>
              </p:ext>
            </p:extLst>
          </p:nvPr>
        </p:nvGraphicFramePr>
        <p:xfrm>
          <a:off x="735424" y="1838199"/>
          <a:ext cx="5094005" cy="433746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369233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42" presetClass="path" presetSubtype="0" decel="100000" fill="hold" grpId="1" nodeType="withEffect">
                                  <p:stCondLst>
                                    <p:cond delay="0"/>
                                  </p:stCondLst>
                                  <p:childTnLst>
                                    <p:animMotion origin="layout" path="M 0 3.7037E-6 L 0 0.03541 " pathEditMode="relative" rAng="0" ptsTypes="AA">
                                      <p:cBhvr>
                                        <p:cTn id="12" dur="700" spd="-100000" fill="hold"/>
                                        <p:tgtEl>
                                          <p:spTgt spid="5"/>
                                        </p:tgtEl>
                                        <p:attrNameLst>
                                          <p:attrName>ppt_x</p:attrName>
                                          <p:attrName>ppt_y</p:attrName>
                                        </p:attrNameLst>
                                      </p:cBhvr>
                                      <p:rCtr x="0" y="1759"/>
                                    </p:animMotion>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42" presetClass="path" presetSubtype="0" decel="100000" fill="hold" grpId="1" nodeType="withEffect">
                                  <p:stCondLst>
                                    <p:cond delay="0"/>
                                  </p:stCondLst>
                                  <p:childTnLst>
                                    <p:animMotion origin="layout" path="M 0 -3.7037E-7 L 0 0.03542 " pathEditMode="relative" rAng="0" ptsTypes="AA">
                                      <p:cBhvr>
                                        <p:cTn id="17" dur="700" spd="-100000" fill="hold"/>
                                        <p:tgtEl>
                                          <p:spTgt spid="13"/>
                                        </p:tgtEl>
                                        <p:attrNameLst>
                                          <p:attrName>ppt_x</p:attrName>
                                          <p:attrName>ppt_y</p:attrName>
                                        </p:attrNameLst>
                                      </p:cBhvr>
                                      <p:rCtr x="0" y="1759"/>
                                    </p:animMotion>
                                  </p:childTnLst>
                                </p:cTn>
                              </p:par>
                              <p:par>
                                <p:cTn id="18" presetID="1"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42" presetClass="path" presetSubtype="0" decel="100000" fill="hold" grpId="1" nodeType="withEffect">
                                  <p:stCondLst>
                                    <p:cond delay="0"/>
                                  </p:stCondLst>
                                  <p:childTnLst>
                                    <p:animMotion origin="layout" path="M 0 4.81481E-6 L 0 0.03541 " pathEditMode="relative" rAng="0" ptsTypes="AA">
                                      <p:cBhvr>
                                        <p:cTn id="21" dur="700" spd="-100000" fill="hold"/>
                                        <p:tgtEl>
                                          <p:spTgt spid="2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13" grpId="0"/>
      <p:bldP spid="13" grpId="1"/>
      <p:bldP spid="24" grpId="0" animBg="1"/>
      <p:bldP spid="24"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A3866-2245-1820-2D4A-A5C670C8830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780D91A4-A8AE-603B-819E-876EC9E146C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3000"/>
                    </a14:imgEffect>
                  </a14:imgLayer>
                </a14:imgProps>
              </a:ext>
            </a:extLst>
          </a:blip>
          <a:stretch>
            <a:fillRect/>
          </a:stretch>
        </p:blipFill>
        <p:spPr>
          <a:xfrm>
            <a:off x="0" y="0"/>
            <a:ext cx="12192000" cy="4267178"/>
          </a:xfrm>
          <a:prstGeom prst="rect">
            <a:avLst/>
          </a:prstGeom>
        </p:spPr>
      </p:pic>
      <p:sp>
        <p:nvSpPr>
          <p:cNvPr id="13" name="Title 1">
            <a:extLst>
              <a:ext uri="{FF2B5EF4-FFF2-40B4-BE49-F238E27FC236}">
                <a16:creationId xmlns:a16="http://schemas.microsoft.com/office/drawing/2014/main" id="{864440C3-B2B5-DCF6-C322-AE70C9935CDE}"/>
              </a:ext>
            </a:extLst>
          </p:cNvPr>
          <p:cNvSpPr txBox="1">
            <a:spLocks/>
          </p:cNvSpPr>
          <p:nvPr/>
        </p:nvSpPr>
        <p:spPr>
          <a:xfrm>
            <a:off x="0" y="3429000"/>
            <a:ext cx="12192000" cy="2900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ptos Display" panose="02110004020202020204"/>
              <a:ea typeface="+mj-ea"/>
              <a:cs typeface="+mj-cs"/>
            </a:endParaRPr>
          </a:p>
        </p:txBody>
      </p:sp>
      <p:sp>
        <p:nvSpPr>
          <p:cNvPr id="14" name="Subtitle 2">
            <a:extLst>
              <a:ext uri="{FF2B5EF4-FFF2-40B4-BE49-F238E27FC236}">
                <a16:creationId xmlns:a16="http://schemas.microsoft.com/office/drawing/2014/main" id="{61266C67-A73A-7582-823D-FC973E27948E}"/>
              </a:ext>
            </a:extLst>
          </p:cNvPr>
          <p:cNvSpPr txBox="1">
            <a:spLocks/>
          </p:cNvSpPr>
          <p:nvPr/>
        </p:nvSpPr>
        <p:spPr>
          <a:xfrm>
            <a:off x="7493386" y="5591151"/>
            <a:ext cx="5150352" cy="10983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00000"/>
                </a:solidFill>
                <a:effectLst/>
                <a:uLnTx/>
                <a:uFillTx/>
                <a:latin typeface="Aptos" panose="02110004020202020204"/>
                <a:ea typeface="+mn-ea"/>
                <a:cs typeface="+mn-cs"/>
              </a:rPr>
              <a:t>October 28</a:t>
            </a:r>
            <a:r>
              <a:rPr kumimoji="0" lang="en-US" sz="2000" b="1" i="0" u="none" strike="noStrike" kern="1200" cap="none" spc="0" normalizeH="0" baseline="30000" noProof="0">
                <a:ln>
                  <a:noFill/>
                </a:ln>
                <a:solidFill>
                  <a:srgbClr val="000000"/>
                </a:solidFill>
                <a:effectLst/>
                <a:uLnTx/>
                <a:uFillTx/>
                <a:latin typeface="Aptos" panose="02110004020202020204"/>
                <a:ea typeface="+mn-ea"/>
                <a:cs typeface="+mn-cs"/>
              </a:rPr>
              <a:t>th</a:t>
            </a:r>
            <a:r>
              <a:rPr kumimoji="0" lang="en-US" sz="2000" b="1" i="0" u="none" strike="noStrike" kern="1200" cap="none" spc="0" normalizeH="0" baseline="0" noProof="0">
                <a:ln>
                  <a:noFill/>
                </a:ln>
                <a:solidFill>
                  <a:srgbClr val="000000"/>
                </a:solidFill>
                <a:effectLst/>
                <a:uLnTx/>
                <a:uFillTx/>
                <a:latin typeface="Aptos" panose="02110004020202020204"/>
                <a:ea typeface="+mn-ea"/>
                <a:cs typeface="+mn-cs"/>
              </a:rPr>
              <a:t> – 30</a:t>
            </a:r>
            <a:r>
              <a:rPr kumimoji="0" lang="en-US" sz="2000" b="1" i="0" u="none" strike="noStrike" kern="1200" cap="none" spc="0" normalizeH="0" baseline="30000" noProof="0">
                <a:ln>
                  <a:noFill/>
                </a:ln>
                <a:solidFill>
                  <a:srgbClr val="000000"/>
                </a:solidFill>
                <a:effectLst/>
                <a:uLnTx/>
                <a:uFillTx/>
                <a:latin typeface="Aptos" panose="02110004020202020204"/>
                <a:ea typeface="+mn-ea"/>
                <a:cs typeface="+mn-cs"/>
              </a:rPr>
              <a:t>th</a:t>
            </a:r>
            <a:r>
              <a:rPr kumimoji="0" lang="en-US" sz="2000" b="1" i="0" u="none" strike="noStrike" kern="1200" cap="none" spc="0" normalizeH="0" baseline="0" noProof="0">
                <a:ln>
                  <a:noFill/>
                </a:ln>
                <a:solidFill>
                  <a:srgbClr val="000000"/>
                </a:solidFill>
                <a:effectLst/>
                <a:uLnTx/>
                <a:uFillTx/>
                <a:latin typeface="Aptos" panose="02110004020202020204"/>
                <a:ea typeface="+mn-ea"/>
                <a:cs typeface="+mn-cs"/>
              </a:rPr>
              <a:t> 2025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Aptos" panose="02110004020202020204"/>
                <a:ea typeface="+mn-ea"/>
                <a:cs typeface="+mn-cs"/>
              </a:rPr>
              <a:t>MGM Grand, Las Vegas</a:t>
            </a:r>
          </a:p>
        </p:txBody>
      </p:sp>
      <p:sp>
        <p:nvSpPr>
          <p:cNvPr id="6" name="TextBox 5">
            <a:extLst>
              <a:ext uri="{FF2B5EF4-FFF2-40B4-BE49-F238E27FC236}">
                <a16:creationId xmlns:a16="http://schemas.microsoft.com/office/drawing/2014/main" id="{2B5393C5-A636-3392-F28E-D2250566AC22}"/>
              </a:ext>
            </a:extLst>
          </p:cNvPr>
          <p:cNvSpPr txBox="1"/>
          <p:nvPr/>
        </p:nvSpPr>
        <p:spPr>
          <a:xfrm>
            <a:off x="1264557" y="717651"/>
            <a:ext cx="9662885" cy="26468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a:ln>
                  <a:noFill/>
                </a:ln>
                <a:solidFill>
                  <a:srgbClr val="75B5F7"/>
                </a:solidFill>
                <a:effectLst/>
                <a:uLnTx/>
                <a:uFillTx/>
                <a:latin typeface="Fave Script Bold Pro" pitchFamily="2" charset="0"/>
                <a:ea typeface="+mn-ea"/>
                <a:cs typeface="+mn-cs"/>
              </a:rPr>
              <a:t>Save the date!</a:t>
            </a:r>
            <a:endParaRPr kumimoji="0" lang="en-US" sz="2800" b="0" i="0" u="none" strike="noStrike" kern="1200" cap="none" spc="0" normalizeH="0" baseline="0" noProof="0">
              <a:ln>
                <a:noFill/>
              </a:ln>
              <a:solidFill>
                <a:srgbClr val="75B5F7"/>
              </a:solidFill>
              <a:effectLst/>
              <a:uLnTx/>
              <a:uFillTx/>
              <a:latin typeface="Aptos" panose="02110004020202020204"/>
              <a:ea typeface="+mn-ea"/>
              <a:cs typeface="+mn-cs"/>
            </a:endParaRPr>
          </a:p>
        </p:txBody>
      </p:sp>
      <p:pic>
        <p:nvPicPr>
          <p:cNvPr id="17" name="Picture 16" descr="A black background with white text&#10;&#10;AI-generated content may be incorrect.">
            <a:extLst>
              <a:ext uri="{FF2B5EF4-FFF2-40B4-BE49-F238E27FC236}">
                <a16:creationId xmlns:a16="http://schemas.microsoft.com/office/drawing/2014/main" id="{FE0EF4E5-2BE1-1A4F-AA58-E4C878D196BC}"/>
              </a:ext>
            </a:extLst>
          </p:cNvPr>
          <p:cNvPicPr>
            <a:picLocks noChangeAspect="1"/>
          </p:cNvPicPr>
          <p:nvPr/>
        </p:nvPicPr>
        <p:blipFill>
          <a:blip r:embed="rId5"/>
          <a:stretch>
            <a:fillRect/>
          </a:stretch>
        </p:blipFill>
        <p:spPr>
          <a:xfrm>
            <a:off x="-378018" y="-246547"/>
            <a:ext cx="4467504" cy="1855256"/>
          </a:xfrm>
          <a:prstGeom prst="rect">
            <a:avLst/>
          </a:prstGeom>
        </p:spPr>
      </p:pic>
      <p:pic>
        <p:nvPicPr>
          <p:cNvPr id="21" name="Picture 20">
            <a:extLst>
              <a:ext uri="{FF2B5EF4-FFF2-40B4-BE49-F238E27FC236}">
                <a16:creationId xmlns:a16="http://schemas.microsoft.com/office/drawing/2014/main" id="{D0F50FB1-FB90-0134-D5EA-95D0A5F83C6C}"/>
              </a:ext>
            </a:extLst>
          </p:cNvPr>
          <p:cNvPicPr>
            <a:picLocks noChangeAspect="1"/>
          </p:cNvPicPr>
          <p:nvPr/>
        </p:nvPicPr>
        <p:blipFill>
          <a:blip r:embed="rId6"/>
          <a:stretch>
            <a:fillRect/>
          </a:stretch>
        </p:blipFill>
        <p:spPr>
          <a:xfrm>
            <a:off x="8289649" y="3736411"/>
            <a:ext cx="3698508" cy="777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Subtitle 2">
            <a:extLst>
              <a:ext uri="{FF2B5EF4-FFF2-40B4-BE49-F238E27FC236}">
                <a16:creationId xmlns:a16="http://schemas.microsoft.com/office/drawing/2014/main" id="{C9173787-7D7F-D678-36BE-3149BD9602A9}"/>
              </a:ext>
            </a:extLst>
          </p:cNvPr>
          <p:cNvSpPr txBox="1">
            <a:spLocks/>
          </p:cNvSpPr>
          <p:nvPr/>
        </p:nvSpPr>
        <p:spPr>
          <a:xfrm>
            <a:off x="3624587" y="5695767"/>
            <a:ext cx="5150352" cy="10983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00000"/>
                </a:solidFill>
                <a:effectLst/>
                <a:uLnTx/>
                <a:uFillTx/>
                <a:latin typeface="Aptos" panose="02110004020202020204"/>
                <a:ea typeface="+mn-ea"/>
                <a:cs typeface="+mn-cs"/>
              </a:rPr>
              <a:t>October 27</a:t>
            </a:r>
            <a:r>
              <a:rPr kumimoji="0" lang="en-US" sz="2000" b="1" i="0" u="none" strike="noStrike" kern="1200" cap="none" spc="0" normalizeH="0" baseline="30000" noProof="0">
                <a:ln>
                  <a:noFill/>
                </a:ln>
                <a:solidFill>
                  <a:srgbClr val="000000"/>
                </a:solidFill>
                <a:effectLst/>
                <a:uLnTx/>
                <a:uFillTx/>
                <a:latin typeface="Aptos" panose="02110004020202020204"/>
                <a:ea typeface="+mn-ea"/>
                <a:cs typeface="+mn-cs"/>
              </a:rPr>
              <a:t>th</a:t>
            </a:r>
            <a:r>
              <a:rPr kumimoji="0" lang="en-US" sz="2000" b="1" i="0" u="none" strike="noStrike" kern="1200" cap="none" spc="0" normalizeH="0" baseline="0" noProof="0">
                <a:ln>
                  <a:noFill/>
                </a:ln>
                <a:solidFill>
                  <a:srgbClr val="000000"/>
                </a:solidFill>
                <a:effectLst/>
                <a:uLnTx/>
                <a:uFillTx/>
                <a:latin typeface="Aptos" panose="02110004020202020204"/>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Aptos" panose="02110004020202020204"/>
                <a:ea typeface="+mn-ea"/>
                <a:cs typeface="+mn-cs"/>
              </a:rPr>
              <a:t>Luncheon, Sessions, Tour &amp; Reception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Aptos" panose="02110004020202020204"/>
                <a:ea typeface="+mn-ea"/>
                <a:cs typeface="+mn-cs"/>
              </a:rPr>
              <a:t>MGM Grand, Las Vegas</a:t>
            </a:r>
          </a:p>
        </p:txBody>
      </p:sp>
      <p:pic>
        <p:nvPicPr>
          <p:cNvPr id="4" name="Picture 3">
            <a:extLst>
              <a:ext uri="{FF2B5EF4-FFF2-40B4-BE49-F238E27FC236}">
                <a16:creationId xmlns:a16="http://schemas.microsoft.com/office/drawing/2014/main" id="{B2A6253F-6CE5-1136-97EF-9AFE254B60F2}"/>
              </a:ext>
            </a:extLst>
          </p:cNvPr>
          <p:cNvPicPr>
            <a:picLocks noChangeAspect="1"/>
          </p:cNvPicPr>
          <p:nvPr/>
        </p:nvPicPr>
        <p:blipFill>
          <a:blip r:embed="rId7"/>
          <a:stretch>
            <a:fillRect/>
          </a:stretch>
        </p:blipFill>
        <p:spPr>
          <a:xfrm>
            <a:off x="4978912" y="3279422"/>
            <a:ext cx="2441701" cy="22607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CF5D608F-9FE5-FBC3-ACA9-F5E6A99D79C6}"/>
              </a:ext>
            </a:extLst>
          </p:cNvPr>
          <p:cNvPicPr>
            <a:picLocks noChangeAspect="1"/>
          </p:cNvPicPr>
          <p:nvPr/>
        </p:nvPicPr>
        <p:blipFill>
          <a:blip r:embed="rId8"/>
          <a:stretch>
            <a:fillRect/>
          </a:stretch>
        </p:blipFill>
        <p:spPr>
          <a:xfrm>
            <a:off x="1187985" y="3280073"/>
            <a:ext cx="2543988" cy="23497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Subtitle 2">
            <a:extLst>
              <a:ext uri="{FF2B5EF4-FFF2-40B4-BE49-F238E27FC236}">
                <a16:creationId xmlns:a16="http://schemas.microsoft.com/office/drawing/2014/main" id="{3F58B827-16B0-2C4C-F708-EACAC745FC4F}"/>
              </a:ext>
            </a:extLst>
          </p:cNvPr>
          <p:cNvSpPr txBox="1">
            <a:spLocks/>
          </p:cNvSpPr>
          <p:nvPr/>
        </p:nvSpPr>
        <p:spPr>
          <a:xfrm>
            <a:off x="-107837" y="5730554"/>
            <a:ext cx="5150352" cy="10983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Aptos" panose="02110004020202020204"/>
                <a:ea typeface="+mn-ea"/>
                <a:cs typeface="+mn-cs"/>
              </a:rPr>
              <a:t>September - November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ptos" panose="02110004020202020204"/>
                <a:ea typeface="+mn-ea"/>
                <a:cs typeface="+mn-cs"/>
              </a:rPr>
              <a:t>Various Cities</a:t>
            </a:r>
          </a:p>
        </p:txBody>
      </p:sp>
      <p:pic>
        <p:nvPicPr>
          <p:cNvPr id="9" name="Picture 8" descr="A qr code with a black and white background&#10;&#10;AI-generated content may be incorrect.">
            <a:extLst>
              <a:ext uri="{FF2B5EF4-FFF2-40B4-BE49-F238E27FC236}">
                <a16:creationId xmlns:a16="http://schemas.microsoft.com/office/drawing/2014/main" id="{8BCB8ECD-A882-364E-4693-620005742A96}"/>
              </a:ext>
            </a:extLst>
          </p:cNvPr>
          <p:cNvPicPr>
            <a:picLocks noChangeAspect="1"/>
          </p:cNvPicPr>
          <p:nvPr/>
        </p:nvPicPr>
        <p:blipFill>
          <a:blip r:embed="rId9"/>
          <a:stretch>
            <a:fillRect/>
          </a:stretch>
        </p:blipFill>
        <p:spPr>
          <a:xfrm>
            <a:off x="6741671" y="2907795"/>
            <a:ext cx="757547" cy="757547"/>
          </a:xfrm>
          <a:prstGeom prst="rect">
            <a:avLst/>
          </a:prstGeom>
        </p:spPr>
      </p:pic>
      <p:pic>
        <p:nvPicPr>
          <p:cNvPr id="16" name="Picture 15" descr="A qr code on a white background&#10;&#10;Description automatically generated">
            <a:extLst>
              <a:ext uri="{FF2B5EF4-FFF2-40B4-BE49-F238E27FC236}">
                <a16:creationId xmlns:a16="http://schemas.microsoft.com/office/drawing/2014/main" id="{A3C807E8-1F16-42FE-71EC-5A890CA6EE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89788" y="4628282"/>
            <a:ext cx="757547" cy="757547"/>
          </a:xfrm>
          <a:prstGeom prst="rect">
            <a:avLst/>
          </a:prstGeom>
        </p:spPr>
      </p:pic>
      <p:pic>
        <p:nvPicPr>
          <p:cNvPr id="10" name="Picture 9" descr="A qr code with a black and white background&#10;&#10;AI-generated content may be incorrect.">
            <a:extLst>
              <a:ext uri="{FF2B5EF4-FFF2-40B4-BE49-F238E27FC236}">
                <a16:creationId xmlns:a16="http://schemas.microsoft.com/office/drawing/2014/main" id="{91546F3E-1E49-52BE-D701-C4B576D8C418}"/>
              </a:ext>
            </a:extLst>
          </p:cNvPr>
          <p:cNvPicPr>
            <a:picLocks noChangeAspect="1"/>
          </p:cNvPicPr>
          <p:nvPr/>
        </p:nvPicPr>
        <p:blipFill>
          <a:blip r:embed="rId11"/>
          <a:stretch>
            <a:fillRect/>
          </a:stretch>
        </p:blipFill>
        <p:spPr>
          <a:xfrm>
            <a:off x="3063501" y="2907795"/>
            <a:ext cx="776309" cy="776309"/>
          </a:xfrm>
          <a:prstGeom prst="rect">
            <a:avLst/>
          </a:prstGeom>
        </p:spPr>
      </p:pic>
    </p:spTree>
    <p:extLst>
      <p:ext uri="{BB962C8B-B14F-4D97-AF65-F5344CB8AC3E}">
        <p14:creationId xmlns:p14="http://schemas.microsoft.com/office/powerpoint/2010/main" val="316372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CFE4D-3510-8D6C-E5CD-58D51FF5E03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5433DB9-B34E-BEB8-AEEC-453D90B1F524}"/>
              </a:ext>
            </a:extLst>
          </p:cNvPr>
          <p:cNvSpPr>
            <a:spLocks noGrp="1"/>
          </p:cNvSpPr>
          <p:nvPr>
            <p:ph type="body" sz="quarter" idx="10"/>
          </p:nvPr>
        </p:nvSpPr>
        <p:spPr>
          <a:xfrm>
            <a:off x="9153889" y="1623620"/>
            <a:ext cx="2194910" cy="430887"/>
          </a:xfrm>
        </p:spPr>
        <p:txBody>
          <a:bodyPr/>
          <a:lstStyle/>
          <a:p>
            <a:pPr algn="ctr"/>
            <a:r>
              <a:rPr lang="en-US" b="1" dirty="0">
                <a:ln w="3175">
                  <a:noFill/>
                </a:ln>
                <a:gradFill flip="none" rotWithShape="1">
                  <a:gsLst>
                    <a:gs pos="80000">
                      <a:srgbClr val="318581"/>
                    </a:gs>
                    <a:gs pos="0">
                      <a:srgbClr val="0A6BBA"/>
                    </a:gs>
                  </a:gsLst>
                  <a:path path="circle">
                    <a:fillToRect l="100000" t="100000"/>
                  </a:path>
                  <a:tileRect r="-100000" b="-100000"/>
                </a:gradFill>
                <a:latin typeface="Segoe UI Variable Display Semibold" pitchFamily="2" charset="0"/>
              </a:rPr>
              <a:t>Thank You</a:t>
            </a:r>
          </a:p>
        </p:txBody>
      </p:sp>
      <p:pic>
        <p:nvPicPr>
          <p:cNvPr id="4" name="Picture 3" descr="AI-generated abstract image depicting &quot;Becoming Frontier&quot; ">
            <a:extLst>
              <a:ext uri="{FF2B5EF4-FFF2-40B4-BE49-F238E27FC236}">
                <a16:creationId xmlns:a16="http://schemas.microsoft.com/office/drawing/2014/main" id="{6FF636E7-FBC9-E6B7-0EB3-6D028257D993}"/>
              </a:ext>
            </a:extLst>
          </p:cNvPr>
          <p:cNvPicPr>
            <a:picLocks noChangeAspect="1"/>
          </p:cNvPicPr>
          <p:nvPr/>
        </p:nvPicPr>
        <p:blipFill>
          <a:blip r:embed="rId2">
            <a:alphaModFix/>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3790076" y="1513402"/>
            <a:ext cx="4611849" cy="3314767"/>
          </a:xfrm>
          <a:prstGeom prst="rect">
            <a:avLst/>
          </a:prstGeom>
        </p:spPr>
      </p:pic>
      <p:sp>
        <p:nvSpPr>
          <p:cNvPr id="5" name="Title 1">
            <a:extLst>
              <a:ext uri="{FF2B5EF4-FFF2-40B4-BE49-F238E27FC236}">
                <a16:creationId xmlns:a16="http://schemas.microsoft.com/office/drawing/2014/main" id="{1BC175BF-06D1-9CE9-B606-6AEE6EDCF01A}"/>
              </a:ext>
            </a:extLst>
          </p:cNvPr>
          <p:cNvSpPr txBox="1">
            <a:spLocks/>
          </p:cNvSpPr>
          <p:nvPr/>
        </p:nvSpPr>
        <p:spPr>
          <a:xfrm>
            <a:off x="386675" y="2054507"/>
            <a:ext cx="5709325" cy="1515976"/>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1" indent="0" algn="l" defTabSz="630263" rtl="0" eaLnBrk="1" fontAlgn="base" latinLnBrk="0" hangingPunct="1">
              <a:lnSpc>
                <a:spcPct val="100000"/>
              </a:lnSpc>
              <a:spcBef>
                <a:spcPts val="1500"/>
              </a:spcBef>
              <a:spcAft>
                <a:spcPts val="0"/>
              </a:spcAft>
              <a:buClrTx/>
              <a:buSzPct val="90000"/>
              <a:buFontTx/>
              <a:buNone/>
              <a:tabLst>
                <a:tab pos="1371655" algn="l"/>
              </a:tabLst>
              <a:defRPr/>
            </a:pPr>
            <a:r>
              <a:rPr kumimoji="0" lang="en-US" sz="6000" b="1" i="0" u="none" strike="noStrike" kern="1200" cap="none" spc="0" normalizeH="0" baseline="0" noProof="0" dirty="0">
                <a:ln w="3175">
                  <a:noFill/>
                </a:ln>
                <a:gradFill flip="none" rotWithShape="1">
                  <a:gsLst>
                    <a:gs pos="80000">
                      <a:srgbClr val="318581"/>
                    </a:gs>
                    <a:gs pos="0">
                      <a:srgbClr val="0A6BBA"/>
                    </a:gs>
                  </a:gsLst>
                  <a:path path="circle">
                    <a:fillToRect l="100000" t="100000"/>
                  </a:path>
                  <a:tileRect r="-100000" b="-100000"/>
                </a:gradFill>
                <a:effectLst/>
                <a:uLnTx/>
                <a:uFillTx/>
                <a:latin typeface="Segoe UI Variable Display Semibold" pitchFamily="2" charset="0"/>
                <a:ea typeface="+mn-ea"/>
                <a:cs typeface="Segoe UI" pitchFamily="34" charset="0"/>
              </a:rPr>
              <a:t>Becoming</a:t>
            </a:r>
          </a:p>
        </p:txBody>
      </p:sp>
      <p:sp>
        <p:nvSpPr>
          <p:cNvPr id="7" name="TextBox 6">
            <a:extLst>
              <a:ext uri="{FF2B5EF4-FFF2-40B4-BE49-F238E27FC236}">
                <a16:creationId xmlns:a16="http://schemas.microsoft.com/office/drawing/2014/main" id="{1C162EAC-DAA2-4AC4-91B2-DD2E5868BB02}"/>
              </a:ext>
            </a:extLst>
          </p:cNvPr>
          <p:cNvSpPr txBox="1"/>
          <p:nvPr/>
        </p:nvSpPr>
        <p:spPr>
          <a:xfrm>
            <a:off x="379708" y="2912419"/>
            <a:ext cx="8709707" cy="1369606"/>
          </a:xfrm>
          <a:prstGeom prst="rect">
            <a:avLst/>
          </a:prstGeom>
          <a:noFill/>
        </p:spPr>
        <p:txBody>
          <a:bodyPr wrap="square">
            <a:spAutoFit/>
          </a:bodyPr>
          <a:lstStyle/>
          <a:p>
            <a:pPr marL="0" marR="0" lvl="1" indent="0" algn="l" defTabSz="630263" rtl="0" eaLnBrk="1" fontAlgn="base" latinLnBrk="0" hangingPunct="1">
              <a:lnSpc>
                <a:spcPct val="100000"/>
              </a:lnSpc>
              <a:spcBef>
                <a:spcPts val="1500"/>
              </a:spcBef>
              <a:spcAft>
                <a:spcPts val="0"/>
              </a:spcAft>
              <a:buClrTx/>
              <a:buSzPct val="90000"/>
              <a:buFontTx/>
              <a:buNone/>
              <a:tabLst>
                <a:tab pos="1371655" algn="l"/>
              </a:tabLst>
              <a:defRPr/>
            </a:pPr>
            <a:r>
              <a:rPr kumimoji="0" lang="en-US" sz="8000" b="1" i="0" u="none" strike="noStrike" kern="1200" cap="none" spc="0" normalizeH="0" baseline="0" noProof="0" dirty="0">
                <a:ln w="3175">
                  <a:noFill/>
                </a:ln>
                <a:gradFill flip="none" rotWithShape="1">
                  <a:gsLst>
                    <a:gs pos="80000">
                      <a:srgbClr val="318581"/>
                    </a:gs>
                    <a:gs pos="0">
                      <a:srgbClr val="0A6BBA"/>
                    </a:gs>
                  </a:gsLst>
                  <a:path path="circle">
                    <a:fillToRect l="100000" t="100000"/>
                  </a:path>
                  <a:tileRect r="-100000" b="-100000"/>
                </a:gradFill>
                <a:effectLst/>
                <a:uLnTx/>
                <a:uFillTx/>
                <a:latin typeface="Segoe UI Variable Display Semibold" pitchFamily="2" charset="0"/>
                <a:ea typeface="+mn-ea"/>
                <a:cs typeface="Segoe UI" pitchFamily="34" charset="0"/>
              </a:rPr>
              <a:t>Frontier</a:t>
            </a:r>
          </a:p>
        </p:txBody>
      </p:sp>
      <p:sp>
        <p:nvSpPr>
          <p:cNvPr id="9" name="Rectangle 8">
            <a:extLst>
              <a:ext uri="{FF2B5EF4-FFF2-40B4-BE49-F238E27FC236}">
                <a16:creationId xmlns:a16="http://schemas.microsoft.com/office/drawing/2014/main" id="{CCFDE2CB-2E6E-3835-34BA-0DFDD560FEB2}"/>
              </a:ext>
            </a:extLst>
          </p:cNvPr>
          <p:cNvSpPr/>
          <p:nvPr/>
        </p:nvSpPr>
        <p:spPr bwMode="auto">
          <a:xfrm>
            <a:off x="1189567" y="5374314"/>
            <a:ext cx="9812866" cy="126124"/>
          </a:xfrm>
          <a:prstGeom prst="rect">
            <a:avLst/>
          </a:prstGeom>
          <a:gradFill>
            <a:gsLst>
              <a:gs pos="80000">
                <a:srgbClr val="318581"/>
              </a:gs>
              <a:gs pos="0">
                <a:srgbClr val="0A6BBA"/>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2" name="Picture 1">
            <a:extLst>
              <a:ext uri="{FF2B5EF4-FFF2-40B4-BE49-F238E27FC236}">
                <a16:creationId xmlns:a16="http://schemas.microsoft.com/office/drawing/2014/main" id="{F4C2C9D8-C4F2-3DB6-105E-7FF547A40BD9}"/>
              </a:ext>
            </a:extLst>
          </p:cNvPr>
          <p:cNvPicPr>
            <a:picLocks noChangeAspect="1"/>
          </p:cNvPicPr>
          <p:nvPr/>
        </p:nvPicPr>
        <p:blipFill>
          <a:blip r:embed="rId4"/>
          <a:stretch>
            <a:fillRect/>
          </a:stretch>
        </p:blipFill>
        <p:spPr>
          <a:xfrm>
            <a:off x="9089415" y="2274974"/>
            <a:ext cx="2323858" cy="3539829"/>
          </a:xfrm>
          <a:prstGeom prst="rect">
            <a:avLst/>
          </a:prstGeom>
        </p:spPr>
      </p:pic>
      <p:sp>
        <p:nvSpPr>
          <p:cNvPr id="10" name="Double Bracket 9">
            <a:extLst>
              <a:ext uri="{FF2B5EF4-FFF2-40B4-BE49-F238E27FC236}">
                <a16:creationId xmlns:a16="http://schemas.microsoft.com/office/drawing/2014/main" id="{73CEE99E-45A7-3846-1EE2-2684FC2DEA0B}"/>
              </a:ext>
            </a:extLst>
          </p:cNvPr>
          <p:cNvSpPr/>
          <p:nvPr/>
        </p:nvSpPr>
        <p:spPr>
          <a:xfrm>
            <a:off x="3923212" y="5102794"/>
            <a:ext cx="4345577" cy="669164"/>
          </a:xfrm>
          <a:prstGeom prst="bracketPair">
            <a:avLst>
              <a:gd name="adj" fmla="val 10567"/>
            </a:avLst>
          </a:prstGeom>
          <a:solidFill>
            <a:srgbClr val="EDF6F3"/>
          </a:solidFill>
          <a:ln w="31750">
            <a:gradFill>
              <a:gsLst>
                <a:gs pos="31000">
                  <a:srgbClr val="318581"/>
                </a:gs>
                <a:gs pos="100000">
                  <a:srgbClr val="1371AD"/>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50000"/>
              </a:lnSpc>
            </a:pPr>
            <a:r>
              <a:rPr lang="en-US" dirty="0"/>
              <a:t>Today’s presentation available here:</a:t>
            </a:r>
            <a:br>
              <a:rPr lang="en-US" dirty="0"/>
            </a:br>
            <a:r>
              <a:rPr lang="en-US" sz="2000" b="1" dirty="0">
                <a:ln w="3175">
                  <a:noFill/>
                </a:ln>
                <a:gradFill flip="none" rotWithShape="1">
                  <a:gsLst>
                    <a:gs pos="80000">
                      <a:srgbClr val="318581"/>
                    </a:gs>
                    <a:gs pos="0">
                      <a:srgbClr val="0A6BBA"/>
                    </a:gs>
                  </a:gsLst>
                  <a:path path="circle">
                    <a:fillToRect l="100000" t="100000"/>
                  </a:path>
                  <a:tileRect r="-100000" b="-100000"/>
                </a:gradFill>
                <a:latin typeface="Segoe UI Variable Display Semibold" pitchFamily="2" charset="0"/>
                <a:cs typeface="Segoe UI" pitchFamily="34" charset="0"/>
              </a:rPr>
              <a:t>aka.ms/</a:t>
            </a:r>
            <a:r>
              <a:rPr lang="en-US" sz="2000" b="1" dirty="0" err="1">
                <a:ln w="3175">
                  <a:noFill/>
                </a:ln>
                <a:gradFill flip="none" rotWithShape="1">
                  <a:gsLst>
                    <a:gs pos="80000">
                      <a:srgbClr val="318581"/>
                    </a:gs>
                    <a:gs pos="0">
                      <a:srgbClr val="0A6BBA"/>
                    </a:gs>
                  </a:gsLst>
                  <a:path path="circle">
                    <a:fillToRect l="100000" t="100000"/>
                  </a:path>
                  <a:tileRect r="-100000" b="-100000"/>
                </a:gradFill>
                <a:latin typeface="Segoe UI Variable Display Semibold" pitchFamily="2" charset="0"/>
                <a:cs typeface="Segoe UI" pitchFamily="34" charset="0"/>
              </a:rPr>
              <a:t>BecomingFrontierMS</a:t>
            </a:r>
            <a:endParaRPr lang="en-US" sz="6600" b="1" dirty="0">
              <a:ln w="3175">
                <a:noFill/>
              </a:ln>
              <a:gradFill flip="none" rotWithShape="1">
                <a:gsLst>
                  <a:gs pos="80000">
                    <a:srgbClr val="318581"/>
                  </a:gs>
                  <a:gs pos="0">
                    <a:srgbClr val="0A6BBA"/>
                  </a:gs>
                </a:gsLst>
                <a:path path="circle">
                  <a:fillToRect l="100000" t="100000"/>
                </a:path>
                <a:tileRect r="-100000" b="-100000"/>
              </a:gradFill>
              <a:latin typeface="Segoe UI Variable Display Semibold" pitchFamily="2" charset="0"/>
              <a:cs typeface="Segoe UI" pitchFamily="34" charset="0"/>
            </a:endParaRPr>
          </a:p>
        </p:txBody>
      </p:sp>
    </p:spTree>
    <p:extLst>
      <p:ext uri="{BB962C8B-B14F-4D97-AF65-F5344CB8AC3E}">
        <p14:creationId xmlns:p14="http://schemas.microsoft.com/office/powerpoint/2010/main" val="174352409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A8841-D3EB-BC8C-1F5C-FB2CFB9BA54A}"/>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EA67DDA0-57CA-87EF-B4AC-C2A65EF26BAF}"/>
              </a:ext>
            </a:extLst>
          </p:cNvPr>
          <p:cNvSpPr txBox="1">
            <a:spLocks noGrp="1"/>
          </p:cNvSpPr>
          <p:nvPr>
            <p:ph type="title" idx="4294967295"/>
          </p:nvPr>
        </p:nvSpPr>
        <p:spPr>
          <a:xfrm>
            <a:off x="588263" y="1686101"/>
            <a:ext cx="11018520"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822715" rtl="0" eaLnBrk="1" fontAlgn="base" latinLnBrk="0" hangingPunct="1">
              <a:lnSpc>
                <a:spcPct val="100000"/>
              </a:lnSpc>
              <a:spcBef>
                <a:spcPct val="0"/>
              </a:spcBef>
              <a:spcAft>
                <a:spcPct val="0"/>
              </a:spcAft>
              <a:buClrTx/>
              <a:buSzTx/>
              <a:buFontTx/>
              <a:buNone/>
              <a:tabLst>
                <a:tab pos="920878" algn="l"/>
              </a:tabLst>
              <a:defRPr/>
            </a:pPr>
            <a:r>
              <a:rPr kumimoji="0" lang="en-US" sz="6000" b="0" i="0" u="none" strike="noStrike" kern="0" cap="none" spc="-50" normalizeH="0" baseline="0" noProof="0">
                <a:ln w="3175">
                  <a:noFill/>
                </a:ln>
                <a:solidFill>
                  <a:schemeClr val="tx1"/>
                </a:solidFill>
                <a:effectLst/>
                <a:uLnTx/>
                <a:uFillTx/>
                <a:latin typeface="Segoe UI Variable Display Semib" pitchFamily="2" charset="0"/>
                <a:ea typeface="+mn-ea"/>
                <a:cs typeface="Segoe Sans Display Semibold" pitchFamily="2" charset="0"/>
              </a:rPr>
              <a:t>AI First Differentiation</a:t>
            </a:r>
          </a:p>
        </p:txBody>
      </p:sp>
      <p:sp>
        <p:nvSpPr>
          <p:cNvPr id="14" name="TextBox 13">
            <a:extLst>
              <a:ext uri="{FF2B5EF4-FFF2-40B4-BE49-F238E27FC236}">
                <a16:creationId xmlns:a16="http://schemas.microsoft.com/office/drawing/2014/main" id="{B1674D4D-48D9-7715-A8F6-41CF7DAFCF4A}"/>
              </a:ext>
              <a:ext uri="{C183D7F6-B498-43B3-948B-1728B52AA6E4}">
                <adec:decorative xmlns:adec="http://schemas.microsoft.com/office/drawing/2017/decorative" val="1"/>
              </a:ext>
            </a:extLst>
          </p:cNvPr>
          <p:cNvSpPr txBox="1">
            <a:spLocks/>
          </p:cNvSpPr>
          <p:nvPr/>
        </p:nvSpPr>
        <p:spPr>
          <a:xfrm>
            <a:off x="1031412" y="2997615"/>
            <a:ext cx="3301575" cy="1847428"/>
          </a:xfrm>
          <a:prstGeom prst="roundRect">
            <a:avLst>
              <a:gd name="adj" fmla="val 9848"/>
            </a:avLst>
          </a:prstGeom>
          <a:solidFill>
            <a:srgbClr val="194449">
              <a:alpha val="10000"/>
            </a:srgbClr>
          </a:solidFill>
        </p:spPr>
        <p:txBody>
          <a:bodyPr wrap="square" lIns="0" tIns="274320" rIns="0" bIns="0" rtlCol="0" anchor="ctr" anchorCtr="0">
            <a:noAutofit/>
          </a:bodyPr>
          <a:lstStyle>
            <a:defPPr>
              <a:defRPr lang="en-US"/>
            </a:defPPr>
            <a:lvl1pPr marR="0" lvl="0" indent="0" algn="ctr" defTabSz="2275850" fontAlgn="base">
              <a:lnSpc>
                <a:spcPct val="100000"/>
              </a:lnSpc>
              <a:spcBef>
                <a:spcPts val="200"/>
              </a:spcBef>
              <a:spcAft>
                <a:spcPct val="0"/>
              </a:spcAft>
              <a:buClrTx/>
              <a:buSzTx/>
              <a:buFontTx/>
              <a:buNone/>
              <a:tabLst>
                <a:tab pos="3701239" algn="l"/>
              </a:tabLst>
              <a:defRPr kumimoji="0" sz="2000" b="1" i="0" u="none" strike="noStrike" cap="none" spc="0" normalizeH="0" baseline="0">
                <a:ln w="3175">
                  <a:noFill/>
                </a:ln>
                <a:gradFill>
                  <a:gsLst>
                    <a:gs pos="9174">
                      <a:srgbClr val="000000"/>
                    </a:gs>
                    <a:gs pos="42000">
                      <a:srgbClr val="000000"/>
                    </a:gs>
                  </a:gsLst>
                  <a:path path="circle">
                    <a:fillToRect l="100000" t="100000"/>
                  </a:path>
                </a:gradFill>
                <a:effectLst/>
                <a:uLnTx/>
                <a:uFillTx/>
                <a:latin typeface="Segoe UI Variable Display Semibold" pitchFamily="2" charset="0"/>
                <a:cs typeface="Segoe UI" pitchFamily="34" charset="0"/>
              </a:defRPr>
            </a:lvl1pPr>
            <a:lvl2pPr marL="358814" defTabSz="717626">
              <a:defRPr sz="1413"/>
            </a:lvl2pPr>
            <a:lvl3pPr marL="717626" defTabSz="717626">
              <a:defRPr sz="1413"/>
            </a:lvl3pPr>
            <a:lvl4pPr marL="1076440" defTabSz="717626">
              <a:defRPr sz="1413"/>
            </a:lvl4pPr>
            <a:lvl5pPr marL="1435252" defTabSz="717626">
              <a:defRPr sz="1413"/>
            </a:lvl5pPr>
            <a:lvl6pPr marL="1794066" defTabSz="717626">
              <a:defRPr sz="1413"/>
            </a:lvl6pPr>
            <a:lvl7pPr marL="2152877" defTabSz="717626">
              <a:defRPr sz="1413"/>
            </a:lvl7pPr>
            <a:lvl8pPr marL="2511691" defTabSz="717626">
              <a:defRPr sz="1413"/>
            </a:lvl8pPr>
            <a:lvl9pPr marL="2870503" defTabSz="717626">
              <a:defRPr sz="1413"/>
            </a:lvl9pPr>
          </a:lstStyle>
          <a:p>
            <a:r>
              <a:rPr lang="en-US"/>
              <a:t>Agents</a:t>
            </a:r>
          </a:p>
        </p:txBody>
      </p:sp>
      <p:sp>
        <p:nvSpPr>
          <p:cNvPr id="15" name="TextBox 14">
            <a:extLst>
              <a:ext uri="{FF2B5EF4-FFF2-40B4-BE49-F238E27FC236}">
                <a16:creationId xmlns:a16="http://schemas.microsoft.com/office/drawing/2014/main" id="{E1D980BB-5EBA-9F24-59D5-9C12CAA45EB2}"/>
              </a:ext>
              <a:ext uri="{C183D7F6-B498-43B3-948B-1728B52AA6E4}">
                <adec:decorative xmlns:adec="http://schemas.microsoft.com/office/drawing/2017/decorative" val="1"/>
              </a:ext>
            </a:extLst>
          </p:cNvPr>
          <p:cNvSpPr txBox="1">
            <a:spLocks/>
          </p:cNvSpPr>
          <p:nvPr/>
        </p:nvSpPr>
        <p:spPr>
          <a:xfrm>
            <a:off x="4445212" y="2997615"/>
            <a:ext cx="3301575" cy="1847428"/>
          </a:xfrm>
          <a:prstGeom prst="roundRect">
            <a:avLst>
              <a:gd name="adj" fmla="val 9848"/>
            </a:avLst>
          </a:prstGeom>
          <a:solidFill>
            <a:srgbClr val="194449">
              <a:alpha val="10000"/>
            </a:srgbClr>
          </a:solidFill>
        </p:spPr>
        <p:txBody>
          <a:bodyPr wrap="square" lIns="0" tIns="274320" rIns="0" bIns="0" rtlCol="0" anchor="ctr" anchorCtr="0">
            <a:noAutofit/>
          </a:bodyPr>
          <a:lstStyle>
            <a:defPPr>
              <a:defRPr lang="en-US"/>
            </a:defPPr>
            <a:lvl1pPr marR="0" lvl="0" indent="0" algn="ctr" defTabSz="2275850" fontAlgn="base">
              <a:lnSpc>
                <a:spcPct val="100000"/>
              </a:lnSpc>
              <a:spcBef>
                <a:spcPts val="200"/>
              </a:spcBef>
              <a:spcAft>
                <a:spcPct val="0"/>
              </a:spcAft>
              <a:buClrTx/>
              <a:buSzTx/>
              <a:buFontTx/>
              <a:buNone/>
              <a:tabLst>
                <a:tab pos="3701239" algn="l"/>
              </a:tabLst>
              <a:defRPr kumimoji="0" sz="2000" b="1" i="0" u="none" strike="noStrike" cap="none" spc="0" normalizeH="0" baseline="0">
                <a:ln w="3175">
                  <a:noFill/>
                </a:ln>
                <a:gradFill>
                  <a:gsLst>
                    <a:gs pos="9174">
                      <a:srgbClr val="000000"/>
                    </a:gs>
                    <a:gs pos="42000">
                      <a:srgbClr val="000000"/>
                    </a:gs>
                  </a:gsLst>
                  <a:path path="circle">
                    <a:fillToRect l="100000" t="100000"/>
                  </a:path>
                </a:gradFill>
                <a:effectLst/>
                <a:uLnTx/>
                <a:uFillTx/>
                <a:latin typeface="Segoe UI Variable Display Semibold" pitchFamily="2" charset="0"/>
                <a:cs typeface="Segoe UI" pitchFamily="34" charset="0"/>
              </a:defRPr>
            </a:lvl1pPr>
            <a:lvl2pPr marL="358814" defTabSz="717626">
              <a:defRPr sz="1413"/>
            </a:lvl2pPr>
            <a:lvl3pPr marL="717626" defTabSz="717626">
              <a:defRPr sz="1413"/>
            </a:lvl3pPr>
            <a:lvl4pPr marL="1076440" defTabSz="717626">
              <a:defRPr sz="1413"/>
            </a:lvl4pPr>
            <a:lvl5pPr marL="1435252" defTabSz="717626">
              <a:defRPr sz="1413"/>
            </a:lvl5pPr>
            <a:lvl6pPr marL="1794066" defTabSz="717626">
              <a:defRPr sz="1413"/>
            </a:lvl6pPr>
            <a:lvl7pPr marL="2152877" defTabSz="717626">
              <a:defRPr sz="1413"/>
            </a:lvl7pPr>
            <a:lvl8pPr marL="2511691" defTabSz="717626">
              <a:defRPr sz="1413"/>
            </a:lvl8pPr>
            <a:lvl9pPr marL="2870503" defTabSz="717626">
              <a:defRPr sz="1413"/>
            </a:lvl9pPr>
          </a:lstStyle>
          <a:p>
            <a:r>
              <a:rPr lang="en-US"/>
              <a:t>Copilot</a:t>
            </a:r>
          </a:p>
        </p:txBody>
      </p:sp>
      <p:sp>
        <p:nvSpPr>
          <p:cNvPr id="16" name="TextBox 15">
            <a:extLst>
              <a:ext uri="{FF2B5EF4-FFF2-40B4-BE49-F238E27FC236}">
                <a16:creationId xmlns:a16="http://schemas.microsoft.com/office/drawing/2014/main" id="{66266A9A-232F-1A29-5B5F-EC6E7752699E}"/>
              </a:ext>
              <a:ext uri="{C183D7F6-B498-43B3-948B-1728B52AA6E4}">
                <adec:decorative xmlns:adec="http://schemas.microsoft.com/office/drawing/2017/decorative" val="1"/>
              </a:ext>
            </a:extLst>
          </p:cNvPr>
          <p:cNvSpPr txBox="1">
            <a:spLocks/>
          </p:cNvSpPr>
          <p:nvPr/>
        </p:nvSpPr>
        <p:spPr>
          <a:xfrm>
            <a:off x="7859012" y="2997615"/>
            <a:ext cx="3301575" cy="1847428"/>
          </a:xfrm>
          <a:prstGeom prst="roundRect">
            <a:avLst>
              <a:gd name="adj" fmla="val 9848"/>
            </a:avLst>
          </a:prstGeom>
          <a:solidFill>
            <a:srgbClr val="194449">
              <a:alpha val="10000"/>
            </a:srgbClr>
          </a:solidFill>
        </p:spPr>
        <p:txBody>
          <a:bodyPr wrap="square" lIns="0" tIns="274320" rIns="0" bIns="0" rtlCol="0" anchor="ctr" anchorCtr="0">
            <a:noAutofit/>
          </a:bodyPr>
          <a:lstStyle>
            <a:defPPr>
              <a:defRPr lang="en-US"/>
            </a:defPPr>
            <a:lvl1pPr marR="0" lvl="0" indent="0" algn="ctr" defTabSz="2275850" fontAlgn="base">
              <a:lnSpc>
                <a:spcPct val="100000"/>
              </a:lnSpc>
              <a:spcBef>
                <a:spcPts val="200"/>
              </a:spcBef>
              <a:spcAft>
                <a:spcPct val="0"/>
              </a:spcAft>
              <a:buClrTx/>
              <a:buSzTx/>
              <a:buFontTx/>
              <a:buNone/>
              <a:tabLst>
                <a:tab pos="3701239" algn="l"/>
              </a:tabLst>
              <a:defRPr kumimoji="0" sz="2000" b="1" i="0" u="none" strike="noStrike" cap="none" spc="0" normalizeH="0" baseline="0">
                <a:ln w="3175">
                  <a:noFill/>
                </a:ln>
                <a:gradFill>
                  <a:gsLst>
                    <a:gs pos="9174">
                      <a:srgbClr val="000000"/>
                    </a:gs>
                    <a:gs pos="42000">
                      <a:srgbClr val="000000"/>
                    </a:gs>
                  </a:gsLst>
                  <a:path path="circle">
                    <a:fillToRect l="100000" t="100000"/>
                  </a:path>
                </a:gradFill>
                <a:effectLst/>
                <a:uLnTx/>
                <a:uFillTx/>
                <a:latin typeface="Segoe UI Variable Display Semibold" pitchFamily="2" charset="0"/>
                <a:cs typeface="Segoe UI" pitchFamily="34" charset="0"/>
              </a:defRPr>
            </a:lvl1pPr>
            <a:lvl2pPr marL="358814" defTabSz="717626">
              <a:defRPr sz="1413"/>
            </a:lvl2pPr>
            <a:lvl3pPr marL="717626" defTabSz="717626">
              <a:defRPr sz="1413"/>
            </a:lvl3pPr>
            <a:lvl4pPr marL="1076440" defTabSz="717626">
              <a:defRPr sz="1413"/>
            </a:lvl4pPr>
            <a:lvl5pPr marL="1435252" defTabSz="717626">
              <a:defRPr sz="1413"/>
            </a:lvl5pPr>
            <a:lvl6pPr marL="1794066" defTabSz="717626">
              <a:defRPr sz="1413"/>
            </a:lvl6pPr>
            <a:lvl7pPr marL="2152877" defTabSz="717626">
              <a:defRPr sz="1413"/>
            </a:lvl7pPr>
            <a:lvl8pPr marL="2511691" defTabSz="717626">
              <a:defRPr sz="1413"/>
            </a:lvl8pPr>
            <a:lvl9pPr marL="2870503" defTabSz="717626">
              <a:defRPr sz="1413"/>
            </a:lvl9pPr>
          </a:lstStyle>
          <a:p>
            <a:r>
              <a:rPr lang="en-US"/>
              <a:t>Human ambition</a:t>
            </a:r>
          </a:p>
        </p:txBody>
      </p:sp>
      <p:pic>
        <p:nvPicPr>
          <p:cNvPr id="17" name="Copilot logo">
            <a:extLst>
              <a:ext uri="{FF2B5EF4-FFF2-40B4-BE49-F238E27FC236}">
                <a16:creationId xmlns:a16="http://schemas.microsoft.com/office/drawing/2014/main" id="{89D39539-CFCA-81F0-3DB1-B4F77750D9F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33762" y="3508009"/>
            <a:ext cx="361148" cy="361148"/>
          </a:xfrm>
          <a:prstGeom prst="rect">
            <a:avLst/>
          </a:prstGeom>
          <a:effectLst/>
          <a:extLst>
            <a:ext uri="{909E8E84-426E-40DD-AFC4-6F175D3DCCD1}">
              <a14:hiddenFill xmlns:a14="http://schemas.microsoft.com/office/drawing/2010/main">
                <a:solidFill>
                  <a:srgbClr val="FFFFFF"/>
                </a:solidFill>
              </a14:hiddenFill>
            </a:ext>
          </a:extLst>
        </p:spPr>
      </p:pic>
      <p:sp>
        <p:nvSpPr>
          <p:cNvPr id="18" name="Graphic 16">
            <a:extLst>
              <a:ext uri="{FF2B5EF4-FFF2-40B4-BE49-F238E27FC236}">
                <a16:creationId xmlns:a16="http://schemas.microsoft.com/office/drawing/2014/main" id="{64D2F5C7-5719-AE2C-94E1-3A699C1B029C}"/>
              </a:ext>
              <a:ext uri="{C183D7F6-B498-43B3-948B-1728B52AA6E4}">
                <adec:decorative xmlns:adec="http://schemas.microsoft.com/office/drawing/2017/decorative" val="1"/>
              </a:ext>
            </a:extLst>
          </p:cNvPr>
          <p:cNvSpPr/>
          <p:nvPr/>
        </p:nvSpPr>
        <p:spPr>
          <a:xfrm>
            <a:off x="2550058" y="3523034"/>
            <a:ext cx="331052" cy="331098"/>
          </a:xfrm>
          <a:custGeom>
            <a:avLst/>
            <a:gdLst>
              <a:gd name="connsiteX0" fmla="*/ 210959 w 329429"/>
              <a:gd name="connsiteY0" fmla="*/ 96018 h 329474"/>
              <a:gd name="connsiteX1" fmla="*/ 207449 w 329429"/>
              <a:gd name="connsiteY1" fmla="*/ 92026 h 329474"/>
              <a:gd name="connsiteX2" fmla="*/ 190785 w 329429"/>
              <a:gd name="connsiteY2" fmla="*/ 81711 h 329474"/>
              <a:gd name="connsiteX3" fmla="*/ 170154 w 329429"/>
              <a:gd name="connsiteY3" fmla="*/ 75011 h 329474"/>
              <a:gd name="connsiteX4" fmla="*/ 166212 w 329429"/>
              <a:gd name="connsiteY4" fmla="*/ 72036 h 329474"/>
              <a:gd name="connsiteX5" fmla="*/ 164715 w 329429"/>
              <a:gd name="connsiteY5" fmla="*/ 67332 h 329474"/>
              <a:gd name="connsiteX6" fmla="*/ 166212 w 329429"/>
              <a:gd name="connsiteY6" fmla="*/ 62628 h 329474"/>
              <a:gd name="connsiteX7" fmla="*/ 170154 w 329429"/>
              <a:gd name="connsiteY7" fmla="*/ 59653 h 329474"/>
              <a:gd name="connsiteX8" fmla="*/ 190785 w 329429"/>
              <a:gd name="connsiteY8" fmla="*/ 52953 h 329474"/>
              <a:gd name="connsiteX9" fmla="*/ 207196 w 329429"/>
              <a:gd name="connsiteY9" fmla="*/ 42607 h 329474"/>
              <a:gd name="connsiteX10" fmla="*/ 217124 w 329429"/>
              <a:gd name="connsiteY10" fmla="*/ 26560 h 329474"/>
              <a:gd name="connsiteX11" fmla="*/ 217295 w 329429"/>
              <a:gd name="connsiteY11" fmla="*/ 26049 h 329474"/>
              <a:gd name="connsiteX12" fmla="*/ 224000 w 329429"/>
              <a:gd name="connsiteY12" fmla="*/ 5434 h 329474"/>
              <a:gd name="connsiteX13" fmla="*/ 226979 w 329429"/>
              <a:gd name="connsiteY13" fmla="*/ 1496 h 329474"/>
              <a:gd name="connsiteX14" fmla="*/ 231685 w 329429"/>
              <a:gd name="connsiteY14" fmla="*/ 0 h 329474"/>
              <a:gd name="connsiteX15" fmla="*/ 236393 w 329429"/>
              <a:gd name="connsiteY15" fmla="*/ 1496 h 329474"/>
              <a:gd name="connsiteX16" fmla="*/ 239371 w 329429"/>
              <a:gd name="connsiteY16" fmla="*/ 5434 h 329474"/>
              <a:gd name="connsiteX17" fmla="*/ 246077 w 329429"/>
              <a:gd name="connsiteY17" fmla="*/ 26049 h 329474"/>
              <a:gd name="connsiteX18" fmla="*/ 256353 w 329429"/>
              <a:gd name="connsiteY18" fmla="*/ 42682 h 329474"/>
              <a:gd name="connsiteX19" fmla="*/ 273000 w 329429"/>
              <a:gd name="connsiteY19" fmla="*/ 52953 h 329474"/>
              <a:gd name="connsiteX20" fmla="*/ 293631 w 329429"/>
              <a:gd name="connsiteY20" fmla="*/ 59653 h 329474"/>
              <a:gd name="connsiteX21" fmla="*/ 294043 w 329429"/>
              <a:gd name="connsiteY21" fmla="*/ 59756 h 329474"/>
              <a:gd name="connsiteX22" fmla="*/ 297984 w 329429"/>
              <a:gd name="connsiteY22" fmla="*/ 62731 h 329474"/>
              <a:gd name="connsiteX23" fmla="*/ 299482 w 329429"/>
              <a:gd name="connsiteY23" fmla="*/ 67435 h 329474"/>
              <a:gd name="connsiteX24" fmla="*/ 297984 w 329429"/>
              <a:gd name="connsiteY24" fmla="*/ 72139 h 329474"/>
              <a:gd name="connsiteX25" fmla="*/ 294043 w 329429"/>
              <a:gd name="connsiteY25" fmla="*/ 75114 h 329474"/>
              <a:gd name="connsiteX26" fmla="*/ 273412 w 329429"/>
              <a:gd name="connsiteY26" fmla="*/ 81814 h 329474"/>
              <a:gd name="connsiteX27" fmla="*/ 256767 w 329429"/>
              <a:gd name="connsiteY27" fmla="*/ 92084 h 329474"/>
              <a:gd name="connsiteX28" fmla="*/ 246488 w 329429"/>
              <a:gd name="connsiteY28" fmla="*/ 108717 h 329474"/>
              <a:gd name="connsiteX29" fmla="*/ 239783 w 329429"/>
              <a:gd name="connsiteY29" fmla="*/ 129333 h 329474"/>
              <a:gd name="connsiteX30" fmla="*/ 239585 w 329429"/>
              <a:gd name="connsiteY30" fmla="*/ 129839 h 329474"/>
              <a:gd name="connsiteX31" fmla="*/ 236806 w 329429"/>
              <a:gd name="connsiteY31" fmla="*/ 133271 h 329474"/>
              <a:gd name="connsiteX32" fmla="*/ 232098 w 329429"/>
              <a:gd name="connsiteY32" fmla="*/ 134767 h 329474"/>
              <a:gd name="connsiteX33" fmla="*/ 227390 w 329429"/>
              <a:gd name="connsiteY33" fmla="*/ 133271 h 329474"/>
              <a:gd name="connsiteX34" fmla="*/ 224414 w 329429"/>
              <a:gd name="connsiteY34" fmla="*/ 129333 h 329474"/>
              <a:gd name="connsiteX35" fmla="*/ 217708 w 329429"/>
              <a:gd name="connsiteY35" fmla="*/ 108717 h 329474"/>
              <a:gd name="connsiteX36" fmla="*/ 210959 w 329429"/>
              <a:gd name="connsiteY36" fmla="*/ 96018 h 329474"/>
              <a:gd name="connsiteX37" fmla="*/ 326179 w 329429"/>
              <a:gd name="connsiteY37" fmla="*/ 152933 h 329474"/>
              <a:gd name="connsiteX38" fmla="*/ 314718 w 329429"/>
              <a:gd name="connsiteY38" fmla="*/ 149211 h 329474"/>
              <a:gd name="connsiteX39" fmla="*/ 305470 w 329429"/>
              <a:gd name="connsiteY39" fmla="*/ 143505 h 329474"/>
              <a:gd name="connsiteX40" fmla="*/ 299760 w 329429"/>
              <a:gd name="connsiteY40" fmla="*/ 134265 h 329474"/>
              <a:gd name="connsiteX41" fmla="*/ 296035 w 329429"/>
              <a:gd name="connsiteY41" fmla="*/ 122812 h 329474"/>
              <a:gd name="connsiteX42" fmla="*/ 294380 w 329429"/>
              <a:gd name="connsiteY42" fmla="*/ 120624 h 329474"/>
              <a:gd name="connsiteX43" fmla="*/ 291766 w 329429"/>
              <a:gd name="connsiteY43" fmla="*/ 119793 h 329474"/>
              <a:gd name="connsiteX44" fmla="*/ 289150 w 329429"/>
              <a:gd name="connsiteY44" fmla="*/ 120624 h 329474"/>
              <a:gd name="connsiteX45" fmla="*/ 287496 w 329429"/>
              <a:gd name="connsiteY45" fmla="*/ 122812 h 329474"/>
              <a:gd name="connsiteX46" fmla="*/ 283771 w 329429"/>
              <a:gd name="connsiteY46" fmla="*/ 134265 h 329474"/>
              <a:gd name="connsiteX47" fmla="*/ 278160 w 329429"/>
              <a:gd name="connsiteY47" fmla="*/ 143463 h 329474"/>
              <a:gd name="connsiteX48" fmla="*/ 269042 w 329429"/>
              <a:gd name="connsiteY48" fmla="*/ 149211 h 329474"/>
              <a:gd name="connsiteX49" fmla="*/ 257581 w 329429"/>
              <a:gd name="connsiteY49" fmla="*/ 152933 h 329474"/>
              <a:gd name="connsiteX50" fmla="*/ 255390 w 329429"/>
              <a:gd name="connsiteY50" fmla="*/ 154586 h 329474"/>
              <a:gd name="connsiteX51" fmla="*/ 254559 w 329429"/>
              <a:gd name="connsiteY51" fmla="*/ 157199 h 329474"/>
              <a:gd name="connsiteX52" fmla="*/ 255390 w 329429"/>
              <a:gd name="connsiteY52" fmla="*/ 159812 h 329474"/>
              <a:gd name="connsiteX53" fmla="*/ 257581 w 329429"/>
              <a:gd name="connsiteY53" fmla="*/ 161466 h 329474"/>
              <a:gd name="connsiteX54" fmla="*/ 269042 w 329429"/>
              <a:gd name="connsiteY54" fmla="*/ 165188 h 329474"/>
              <a:gd name="connsiteX55" fmla="*/ 278301 w 329429"/>
              <a:gd name="connsiteY55" fmla="*/ 170919 h 329474"/>
              <a:gd name="connsiteX56" fmla="*/ 284000 w 329429"/>
              <a:gd name="connsiteY56" fmla="*/ 180191 h 329474"/>
              <a:gd name="connsiteX57" fmla="*/ 287726 w 329429"/>
              <a:gd name="connsiteY57" fmla="*/ 191644 h 329474"/>
              <a:gd name="connsiteX58" fmla="*/ 289380 w 329429"/>
              <a:gd name="connsiteY58" fmla="*/ 193832 h 329474"/>
              <a:gd name="connsiteX59" fmla="*/ 291995 w 329429"/>
              <a:gd name="connsiteY59" fmla="*/ 194663 h 329474"/>
              <a:gd name="connsiteX60" fmla="*/ 294609 w 329429"/>
              <a:gd name="connsiteY60" fmla="*/ 193832 h 329474"/>
              <a:gd name="connsiteX61" fmla="*/ 296264 w 329429"/>
              <a:gd name="connsiteY61" fmla="*/ 191644 h 329474"/>
              <a:gd name="connsiteX62" fmla="*/ 299989 w 329429"/>
              <a:gd name="connsiteY62" fmla="*/ 180191 h 329474"/>
              <a:gd name="connsiteX63" fmla="*/ 305699 w 329429"/>
              <a:gd name="connsiteY63" fmla="*/ 170950 h 329474"/>
              <a:gd name="connsiteX64" fmla="*/ 314947 w 329429"/>
              <a:gd name="connsiteY64" fmla="*/ 165245 h 329474"/>
              <a:gd name="connsiteX65" fmla="*/ 326408 w 329429"/>
              <a:gd name="connsiteY65" fmla="*/ 161522 h 329474"/>
              <a:gd name="connsiteX66" fmla="*/ 328599 w 329429"/>
              <a:gd name="connsiteY66" fmla="*/ 159869 h 329474"/>
              <a:gd name="connsiteX67" fmla="*/ 329430 w 329429"/>
              <a:gd name="connsiteY67" fmla="*/ 157256 h 329474"/>
              <a:gd name="connsiteX68" fmla="*/ 328599 w 329429"/>
              <a:gd name="connsiteY68" fmla="*/ 154643 h 329474"/>
              <a:gd name="connsiteX69" fmla="*/ 326408 w 329429"/>
              <a:gd name="connsiteY69" fmla="*/ 152990 h 329474"/>
              <a:gd name="connsiteX70" fmla="*/ 326179 w 329429"/>
              <a:gd name="connsiteY70" fmla="*/ 152933 h 329474"/>
              <a:gd name="connsiteX71" fmla="*/ 149741 w 329429"/>
              <a:gd name="connsiteY71" fmla="*/ 29948 h 329474"/>
              <a:gd name="connsiteX72" fmla="*/ 191053 w 329429"/>
              <a:gd name="connsiteY72" fmla="*/ 35719 h 329474"/>
              <a:gd name="connsiteX73" fmla="*/ 185529 w 329429"/>
              <a:gd name="connsiteY73" fmla="*/ 38319 h 329474"/>
              <a:gd name="connsiteX74" fmla="*/ 165464 w 329429"/>
              <a:gd name="connsiteY74" fmla="*/ 44908 h 329474"/>
              <a:gd name="connsiteX75" fmla="*/ 153934 w 329429"/>
              <a:gd name="connsiteY75" fmla="*/ 53443 h 329474"/>
              <a:gd name="connsiteX76" fmla="*/ 149741 w 329429"/>
              <a:gd name="connsiteY76" fmla="*/ 66920 h 329474"/>
              <a:gd name="connsiteX77" fmla="*/ 153934 w 329429"/>
              <a:gd name="connsiteY77" fmla="*/ 80247 h 329474"/>
              <a:gd name="connsiteX78" fmla="*/ 164715 w 329429"/>
              <a:gd name="connsiteY78" fmla="*/ 89830 h 329474"/>
              <a:gd name="connsiteX79" fmla="*/ 185679 w 329429"/>
              <a:gd name="connsiteY79" fmla="*/ 96718 h 329474"/>
              <a:gd name="connsiteX80" fmla="*/ 196460 w 329429"/>
              <a:gd name="connsiteY80" fmla="*/ 103307 h 329474"/>
              <a:gd name="connsiteX81" fmla="*/ 199155 w 329429"/>
              <a:gd name="connsiteY81" fmla="*/ 104804 h 329474"/>
              <a:gd name="connsiteX82" fmla="*/ 203498 w 329429"/>
              <a:gd name="connsiteY82" fmla="*/ 113040 h 329474"/>
              <a:gd name="connsiteX83" fmla="*/ 209637 w 329429"/>
              <a:gd name="connsiteY83" fmla="*/ 134752 h 329474"/>
              <a:gd name="connsiteX84" fmla="*/ 218172 w 329429"/>
              <a:gd name="connsiteY84" fmla="*/ 146282 h 329474"/>
              <a:gd name="connsiteX85" fmla="*/ 231499 w 329429"/>
              <a:gd name="connsiteY85" fmla="*/ 150475 h 329474"/>
              <a:gd name="connsiteX86" fmla="*/ 241682 w 329429"/>
              <a:gd name="connsiteY86" fmla="*/ 148079 h 329474"/>
              <a:gd name="connsiteX87" fmla="*/ 238986 w 329429"/>
              <a:gd name="connsiteY87" fmla="*/ 157962 h 329474"/>
              <a:gd name="connsiteX88" fmla="*/ 242580 w 329429"/>
              <a:gd name="connsiteY88" fmla="*/ 169192 h 329474"/>
              <a:gd name="connsiteX89" fmla="*/ 252014 w 329429"/>
              <a:gd name="connsiteY89" fmla="*/ 176380 h 329474"/>
              <a:gd name="connsiteX90" fmla="*/ 263843 w 329429"/>
              <a:gd name="connsiteY90" fmla="*/ 180123 h 329474"/>
              <a:gd name="connsiteX91" fmla="*/ 267138 w 329429"/>
              <a:gd name="connsiteY91" fmla="*/ 182220 h 329474"/>
              <a:gd name="connsiteX92" fmla="*/ 269234 w 329429"/>
              <a:gd name="connsiteY92" fmla="*/ 185664 h 329474"/>
              <a:gd name="connsiteX93" fmla="*/ 272828 w 329429"/>
              <a:gd name="connsiteY93" fmla="*/ 197044 h 329474"/>
              <a:gd name="connsiteX94" fmla="*/ 280165 w 329429"/>
              <a:gd name="connsiteY94" fmla="*/ 206777 h 329474"/>
              <a:gd name="connsiteX95" fmla="*/ 291396 w 329429"/>
              <a:gd name="connsiteY95" fmla="*/ 210378 h 329474"/>
              <a:gd name="connsiteX96" fmla="*/ 296473 w 329429"/>
              <a:gd name="connsiteY96" fmla="*/ 209699 h 329474"/>
              <a:gd name="connsiteX97" fmla="*/ 149741 w 329429"/>
              <a:gd name="connsiteY97" fmla="*/ 329430 h 329474"/>
              <a:gd name="connsiteX98" fmla="*/ 80198 w 329429"/>
              <a:gd name="connsiteY98" fmla="*/ 312334 h 329474"/>
              <a:gd name="connsiteX99" fmla="*/ 15953 w 329429"/>
              <a:gd name="connsiteY99" fmla="*/ 329060 h 329474"/>
              <a:gd name="connsiteX100" fmla="*/ 428 w 329429"/>
              <a:gd name="connsiteY100" fmla="*/ 319951 h 329474"/>
              <a:gd name="connsiteX101" fmla="*/ 428 w 329429"/>
              <a:gd name="connsiteY101" fmla="*/ 313536 h 329474"/>
              <a:gd name="connsiteX102" fmla="*/ 17144 w 329429"/>
              <a:gd name="connsiteY102" fmla="*/ 249321 h 329474"/>
              <a:gd name="connsiteX103" fmla="*/ 0 w 329429"/>
              <a:gd name="connsiteY103" fmla="*/ 179689 h 329474"/>
              <a:gd name="connsiteX104" fmla="*/ 149741 w 329429"/>
              <a:gd name="connsiteY104" fmla="*/ 29948 h 32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29429" h="329474">
                <a:moveTo>
                  <a:pt x="210959" y="96018"/>
                </a:moveTo>
                <a:cubicBezTo>
                  <a:pt x="209877" y="94619"/>
                  <a:pt x="208704" y="93286"/>
                  <a:pt x="207449" y="92026"/>
                </a:cubicBezTo>
                <a:cubicBezTo>
                  <a:pt x="202775" y="87337"/>
                  <a:pt x="197068" y="83805"/>
                  <a:pt x="190785" y="81711"/>
                </a:cubicBezTo>
                <a:lnTo>
                  <a:pt x="170154" y="75011"/>
                </a:lnTo>
                <a:cubicBezTo>
                  <a:pt x="168563" y="74451"/>
                  <a:pt x="167186" y="73411"/>
                  <a:pt x="166212" y="72036"/>
                </a:cubicBezTo>
                <a:cubicBezTo>
                  <a:pt x="165238" y="70660"/>
                  <a:pt x="164715" y="69017"/>
                  <a:pt x="164715" y="67332"/>
                </a:cubicBezTo>
                <a:cubicBezTo>
                  <a:pt x="164715" y="65647"/>
                  <a:pt x="165238" y="64004"/>
                  <a:pt x="166212" y="62628"/>
                </a:cubicBezTo>
                <a:cubicBezTo>
                  <a:pt x="167186" y="61253"/>
                  <a:pt x="168563" y="60213"/>
                  <a:pt x="170154" y="59653"/>
                </a:cubicBezTo>
                <a:lnTo>
                  <a:pt x="190785" y="52953"/>
                </a:lnTo>
                <a:cubicBezTo>
                  <a:pt x="196980" y="50815"/>
                  <a:pt x="202598" y="47274"/>
                  <a:pt x="207196" y="42607"/>
                </a:cubicBezTo>
                <a:cubicBezTo>
                  <a:pt x="211669" y="38068"/>
                  <a:pt x="215062" y="32583"/>
                  <a:pt x="217124" y="26560"/>
                </a:cubicBezTo>
                <a:lnTo>
                  <a:pt x="217295" y="26049"/>
                </a:lnTo>
                <a:lnTo>
                  <a:pt x="224000" y="5434"/>
                </a:lnTo>
                <a:cubicBezTo>
                  <a:pt x="224562" y="3845"/>
                  <a:pt x="225603" y="2469"/>
                  <a:pt x="226979" y="1496"/>
                </a:cubicBezTo>
                <a:cubicBezTo>
                  <a:pt x="228355" y="523"/>
                  <a:pt x="229999" y="0"/>
                  <a:pt x="231685" y="0"/>
                </a:cubicBezTo>
                <a:cubicBezTo>
                  <a:pt x="233373" y="0"/>
                  <a:pt x="235017" y="523"/>
                  <a:pt x="236393" y="1496"/>
                </a:cubicBezTo>
                <a:cubicBezTo>
                  <a:pt x="237769" y="2469"/>
                  <a:pt x="238810" y="3845"/>
                  <a:pt x="239371" y="5434"/>
                </a:cubicBezTo>
                <a:lnTo>
                  <a:pt x="246077" y="26049"/>
                </a:lnTo>
                <a:cubicBezTo>
                  <a:pt x="248161" y="32317"/>
                  <a:pt x="251680" y="38012"/>
                  <a:pt x="256353" y="42682"/>
                </a:cubicBezTo>
                <a:cubicBezTo>
                  <a:pt x="261028" y="47353"/>
                  <a:pt x="266727" y="50869"/>
                  <a:pt x="273000" y="52953"/>
                </a:cubicBezTo>
                <a:lnTo>
                  <a:pt x="293631" y="59653"/>
                </a:lnTo>
                <a:lnTo>
                  <a:pt x="294043" y="59756"/>
                </a:lnTo>
                <a:cubicBezTo>
                  <a:pt x="295633" y="60316"/>
                  <a:pt x="297011" y="61356"/>
                  <a:pt x="297984" y="62731"/>
                </a:cubicBezTo>
                <a:cubicBezTo>
                  <a:pt x="298959" y="64107"/>
                  <a:pt x="299482" y="65750"/>
                  <a:pt x="299482" y="67435"/>
                </a:cubicBezTo>
                <a:cubicBezTo>
                  <a:pt x="299482" y="69120"/>
                  <a:pt x="298959" y="70763"/>
                  <a:pt x="297984" y="72139"/>
                </a:cubicBezTo>
                <a:cubicBezTo>
                  <a:pt x="297011" y="73514"/>
                  <a:pt x="295633" y="74554"/>
                  <a:pt x="294043" y="75114"/>
                </a:cubicBezTo>
                <a:lnTo>
                  <a:pt x="273412" y="81814"/>
                </a:lnTo>
                <a:cubicBezTo>
                  <a:pt x="267141" y="83898"/>
                  <a:pt x="261440" y="87414"/>
                  <a:pt x="256767" y="92084"/>
                </a:cubicBezTo>
                <a:cubicBezTo>
                  <a:pt x="252093" y="96755"/>
                  <a:pt x="248574" y="102450"/>
                  <a:pt x="246488" y="108717"/>
                </a:cubicBezTo>
                <a:lnTo>
                  <a:pt x="239783" y="129333"/>
                </a:lnTo>
                <a:cubicBezTo>
                  <a:pt x="239723" y="129504"/>
                  <a:pt x="239657" y="129673"/>
                  <a:pt x="239585" y="129839"/>
                </a:cubicBezTo>
                <a:cubicBezTo>
                  <a:pt x="238994" y="131214"/>
                  <a:pt x="238034" y="132403"/>
                  <a:pt x="236806" y="133271"/>
                </a:cubicBezTo>
                <a:cubicBezTo>
                  <a:pt x="235429" y="134244"/>
                  <a:pt x="233784" y="134767"/>
                  <a:pt x="232098" y="134767"/>
                </a:cubicBezTo>
                <a:cubicBezTo>
                  <a:pt x="230412" y="134767"/>
                  <a:pt x="228768" y="134244"/>
                  <a:pt x="227390" y="133271"/>
                </a:cubicBezTo>
                <a:cubicBezTo>
                  <a:pt x="226014" y="132298"/>
                  <a:pt x="224974" y="130922"/>
                  <a:pt x="224414" y="129333"/>
                </a:cubicBezTo>
                <a:lnTo>
                  <a:pt x="217708" y="108717"/>
                </a:lnTo>
                <a:cubicBezTo>
                  <a:pt x="216193" y="104119"/>
                  <a:pt x="213906" y="99827"/>
                  <a:pt x="210959" y="96018"/>
                </a:cubicBezTo>
                <a:close/>
                <a:moveTo>
                  <a:pt x="326179" y="152933"/>
                </a:moveTo>
                <a:lnTo>
                  <a:pt x="314718" y="149211"/>
                </a:lnTo>
                <a:cubicBezTo>
                  <a:pt x="311233" y="148053"/>
                  <a:pt x="308066" y="146100"/>
                  <a:pt x="305470" y="143505"/>
                </a:cubicBezTo>
                <a:cubicBezTo>
                  <a:pt x="302873" y="140910"/>
                  <a:pt x="300918" y="137747"/>
                  <a:pt x="299760" y="134265"/>
                </a:cubicBezTo>
                <a:lnTo>
                  <a:pt x="296035" y="122812"/>
                </a:lnTo>
                <a:cubicBezTo>
                  <a:pt x="295723" y="121929"/>
                  <a:pt x="295145" y="121164"/>
                  <a:pt x="294380" y="120624"/>
                </a:cubicBezTo>
                <a:cubicBezTo>
                  <a:pt x="293616" y="120083"/>
                  <a:pt x="292703" y="119793"/>
                  <a:pt x="291766" y="119793"/>
                </a:cubicBezTo>
                <a:cubicBezTo>
                  <a:pt x="290828" y="119793"/>
                  <a:pt x="289915" y="120083"/>
                  <a:pt x="289150" y="120624"/>
                </a:cubicBezTo>
                <a:cubicBezTo>
                  <a:pt x="288386" y="121164"/>
                  <a:pt x="287808" y="121929"/>
                  <a:pt x="287496" y="122812"/>
                </a:cubicBezTo>
                <a:lnTo>
                  <a:pt x="283771" y="134265"/>
                </a:lnTo>
                <a:cubicBezTo>
                  <a:pt x="282636" y="137722"/>
                  <a:pt x="280715" y="140870"/>
                  <a:pt x="278160" y="143463"/>
                </a:cubicBezTo>
                <a:cubicBezTo>
                  <a:pt x="275606" y="146056"/>
                  <a:pt x="272485" y="148023"/>
                  <a:pt x="269042" y="149211"/>
                </a:cubicBezTo>
                <a:lnTo>
                  <a:pt x="257581" y="152933"/>
                </a:lnTo>
                <a:cubicBezTo>
                  <a:pt x="256698" y="153245"/>
                  <a:pt x="255933" y="153821"/>
                  <a:pt x="255390" y="154586"/>
                </a:cubicBezTo>
                <a:cubicBezTo>
                  <a:pt x="254850" y="155350"/>
                  <a:pt x="254559" y="156264"/>
                  <a:pt x="254559" y="157199"/>
                </a:cubicBezTo>
                <a:cubicBezTo>
                  <a:pt x="254559" y="158135"/>
                  <a:pt x="254850" y="159049"/>
                  <a:pt x="255390" y="159812"/>
                </a:cubicBezTo>
                <a:cubicBezTo>
                  <a:pt x="255933" y="160576"/>
                  <a:pt x="256698" y="161154"/>
                  <a:pt x="257581" y="161466"/>
                </a:cubicBezTo>
                <a:lnTo>
                  <a:pt x="269042" y="165188"/>
                </a:lnTo>
                <a:cubicBezTo>
                  <a:pt x="272533" y="166352"/>
                  <a:pt x="275703" y="168313"/>
                  <a:pt x="278301" y="170919"/>
                </a:cubicBezTo>
                <a:cubicBezTo>
                  <a:pt x="280897" y="173523"/>
                  <a:pt x="282850" y="176699"/>
                  <a:pt x="284000" y="180191"/>
                </a:cubicBezTo>
                <a:lnTo>
                  <a:pt x="287726" y="191644"/>
                </a:lnTo>
                <a:cubicBezTo>
                  <a:pt x="288037" y="192526"/>
                  <a:pt x="288615" y="193291"/>
                  <a:pt x="289380" y="193832"/>
                </a:cubicBezTo>
                <a:cubicBezTo>
                  <a:pt x="290144" y="194373"/>
                  <a:pt x="291057" y="194663"/>
                  <a:pt x="291995" y="194663"/>
                </a:cubicBezTo>
                <a:cubicBezTo>
                  <a:pt x="292932" y="194663"/>
                  <a:pt x="293845" y="194373"/>
                  <a:pt x="294609" y="193832"/>
                </a:cubicBezTo>
                <a:cubicBezTo>
                  <a:pt x="295374" y="193291"/>
                  <a:pt x="295952" y="192526"/>
                  <a:pt x="296264" y="191644"/>
                </a:cubicBezTo>
                <a:lnTo>
                  <a:pt x="299989" y="180191"/>
                </a:lnTo>
                <a:cubicBezTo>
                  <a:pt x="301148" y="176709"/>
                  <a:pt x="303102" y="173545"/>
                  <a:pt x="305699" y="170950"/>
                </a:cubicBezTo>
                <a:cubicBezTo>
                  <a:pt x="308295" y="168357"/>
                  <a:pt x="311462" y="166403"/>
                  <a:pt x="314947" y="165245"/>
                </a:cubicBezTo>
                <a:lnTo>
                  <a:pt x="326408" y="161522"/>
                </a:lnTo>
                <a:cubicBezTo>
                  <a:pt x="327292" y="161211"/>
                  <a:pt x="328057" y="160634"/>
                  <a:pt x="328599" y="159869"/>
                </a:cubicBezTo>
                <a:cubicBezTo>
                  <a:pt x="329139" y="159106"/>
                  <a:pt x="329430" y="158192"/>
                  <a:pt x="329430" y="157256"/>
                </a:cubicBezTo>
                <a:cubicBezTo>
                  <a:pt x="329430" y="156320"/>
                  <a:pt x="329139" y="155407"/>
                  <a:pt x="328599" y="154643"/>
                </a:cubicBezTo>
                <a:cubicBezTo>
                  <a:pt x="328057" y="153880"/>
                  <a:pt x="327292" y="153302"/>
                  <a:pt x="326408" y="152990"/>
                </a:cubicBezTo>
                <a:lnTo>
                  <a:pt x="326179" y="152933"/>
                </a:lnTo>
                <a:close/>
                <a:moveTo>
                  <a:pt x="149741" y="29948"/>
                </a:moveTo>
                <a:cubicBezTo>
                  <a:pt x="164071" y="29948"/>
                  <a:pt x="177931" y="31961"/>
                  <a:pt x="191053" y="35719"/>
                </a:cubicBezTo>
                <a:cubicBezTo>
                  <a:pt x="189325" y="36793"/>
                  <a:pt x="187471" y="37667"/>
                  <a:pt x="185529" y="38319"/>
                </a:cubicBezTo>
                <a:lnTo>
                  <a:pt x="165464" y="44908"/>
                </a:lnTo>
                <a:cubicBezTo>
                  <a:pt x="160861" y="46550"/>
                  <a:pt x="156848" y="49520"/>
                  <a:pt x="153934" y="53443"/>
                </a:cubicBezTo>
                <a:cubicBezTo>
                  <a:pt x="151214" y="57412"/>
                  <a:pt x="149753" y="62108"/>
                  <a:pt x="149741" y="66920"/>
                </a:cubicBezTo>
                <a:cubicBezTo>
                  <a:pt x="149756" y="71684"/>
                  <a:pt x="151217" y="76332"/>
                  <a:pt x="153934" y="80247"/>
                </a:cubicBezTo>
                <a:cubicBezTo>
                  <a:pt x="156410" y="84512"/>
                  <a:pt x="160188" y="87871"/>
                  <a:pt x="164715" y="89830"/>
                </a:cubicBezTo>
                <a:lnTo>
                  <a:pt x="185679" y="96718"/>
                </a:lnTo>
                <a:cubicBezTo>
                  <a:pt x="189717" y="98088"/>
                  <a:pt x="193399" y="100338"/>
                  <a:pt x="196460" y="103307"/>
                </a:cubicBezTo>
                <a:lnTo>
                  <a:pt x="199155" y="104804"/>
                </a:lnTo>
                <a:cubicBezTo>
                  <a:pt x="201039" y="107297"/>
                  <a:pt x="202505" y="110078"/>
                  <a:pt x="203498" y="113040"/>
                </a:cubicBezTo>
                <a:lnTo>
                  <a:pt x="209637" y="134752"/>
                </a:lnTo>
                <a:cubicBezTo>
                  <a:pt x="211220" y="139386"/>
                  <a:pt x="214203" y="143415"/>
                  <a:pt x="218172" y="146282"/>
                </a:cubicBezTo>
                <a:cubicBezTo>
                  <a:pt x="222087" y="148998"/>
                  <a:pt x="226735" y="150460"/>
                  <a:pt x="231499" y="150475"/>
                </a:cubicBezTo>
                <a:cubicBezTo>
                  <a:pt x="235038" y="150518"/>
                  <a:pt x="238534" y="149696"/>
                  <a:pt x="241682" y="148079"/>
                </a:cubicBezTo>
                <a:cubicBezTo>
                  <a:pt x="239903" y="151068"/>
                  <a:pt x="238971" y="154485"/>
                  <a:pt x="238986" y="157962"/>
                </a:cubicBezTo>
                <a:cubicBezTo>
                  <a:pt x="238953" y="161994"/>
                  <a:pt x="240213" y="165929"/>
                  <a:pt x="242580" y="169192"/>
                </a:cubicBezTo>
                <a:cubicBezTo>
                  <a:pt x="244907" y="172504"/>
                  <a:pt x="248203" y="175016"/>
                  <a:pt x="252014" y="176380"/>
                </a:cubicBezTo>
                <a:lnTo>
                  <a:pt x="263843" y="180123"/>
                </a:lnTo>
                <a:cubicBezTo>
                  <a:pt x="265056" y="180622"/>
                  <a:pt x="266172" y="181332"/>
                  <a:pt x="267138" y="182220"/>
                </a:cubicBezTo>
                <a:cubicBezTo>
                  <a:pt x="268093" y="183191"/>
                  <a:pt x="268810" y="184370"/>
                  <a:pt x="269234" y="185664"/>
                </a:cubicBezTo>
                <a:lnTo>
                  <a:pt x="272828" y="197044"/>
                </a:lnTo>
                <a:cubicBezTo>
                  <a:pt x="274214" y="200967"/>
                  <a:pt x="276776" y="204365"/>
                  <a:pt x="280165" y="206777"/>
                </a:cubicBezTo>
                <a:cubicBezTo>
                  <a:pt x="283441" y="209119"/>
                  <a:pt x="287368" y="210378"/>
                  <a:pt x="291396" y="210378"/>
                </a:cubicBezTo>
                <a:cubicBezTo>
                  <a:pt x="293121" y="210378"/>
                  <a:pt x="294828" y="210146"/>
                  <a:pt x="296473" y="209699"/>
                </a:cubicBezTo>
                <a:cubicBezTo>
                  <a:pt x="282576" y="278016"/>
                  <a:pt x="222163" y="329430"/>
                  <a:pt x="149741" y="329430"/>
                </a:cubicBezTo>
                <a:cubicBezTo>
                  <a:pt x="125177" y="329430"/>
                  <a:pt x="101452" y="323499"/>
                  <a:pt x="80198" y="312334"/>
                </a:cubicBezTo>
                <a:lnTo>
                  <a:pt x="15953" y="329060"/>
                </a:lnTo>
                <a:cubicBezTo>
                  <a:pt x="9151" y="330833"/>
                  <a:pt x="2200" y="326754"/>
                  <a:pt x="428" y="319951"/>
                </a:cubicBezTo>
                <a:cubicBezTo>
                  <a:pt x="-120" y="317849"/>
                  <a:pt x="-120" y="315640"/>
                  <a:pt x="428" y="313536"/>
                </a:cubicBezTo>
                <a:lnTo>
                  <a:pt x="17144" y="249321"/>
                </a:lnTo>
                <a:cubicBezTo>
                  <a:pt x="5948" y="228046"/>
                  <a:pt x="0" y="204288"/>
                  <a:pt x="0" y="179689"/>
                </a:cubicBezTo>
                <a:cubicBezTo>
                  <a:pt x="0" y="96989"/>
                  <a:pt x="67041" y="29948"/>
                  <a:pt x="149741" y="29948"/>
                </a:cubicBezTo>
                <a:close/>
              </a:path>
            </a:pathLst>
          </a:custGeom>
          <a:gradFill flip="none" rotWithShape="1">
            <a:gsLst>
              <a:gs pos="86000">
                <a:srgbClr val="318581"/>
              </a:gs>
              <a:gs pos="0">
                <a:schemeClr val="accent1"/>
              </a:gs>
            </a:gsLst>
            <a:path path="circle">
              <a:fillToRect l="100000" t="100000"/>
            </a:path>
            <a:tileRect r="-100000" b="-100000"/>
          </a:gradFill>
          <a:ln w="3175">
            <a:noFill/>
          </a:ln>
          <a:effectLst/>
        </p:spPr>
        <p:txBody>
          <a:bodyPr wrap="none" lIns="320040" tIns="73152" rIns="320040" bIns="146304" rtlCol="0" anchor="ctr" anchorCtr="0">
            <a:noAutofit/>
          </a:bodyPr>
          <a:lstStyle/>
          <a:p>
            <a:pPr algn="ctr" defTabSz="491033" fontAlgn="base">
              <a:spcBef>
                <a:spcPct val="0"/>
              </a:spcBef>
              <a:spcAft>
                <a:spcPct val="0"/>
              </a:spcAft>
            </a:pPr>
            <a:endParaRPr lang="en-US" sz="4800">
              <a:gradFill>
                <a:gsLst>
                  <a:gs pos="46602">
                    <a:srgbClr val="000000"/>
                  </a:gs>
                  <a:gs pos="80000">
                    <a:srgbClr val="000000"/>
                  </a:gs>
                </a:gsLst>
                <a:path path="circle">
                  <a:fillToRect l="100000" t="100000"/>
                </a:path>
              </a:gradFill>
              <a:latin typeface="Segoe UI Variable Display Semib" pitchFamily="2" charset="0"/>
              <a:cs typeface="Segoe Sans Display Semibold" pitchFamily="2" charset="0"/>
            </a:endParaRPr>
          </a:p>
        </p:txBody>
      </p:sp>
      <p:sp>
        <p:nvSpPr>
          <p:cNvPr id="19" name="Graphic 20">
            <a:extLst>
              <a:ext uri="{FF2B5EF4-FFF2-40B4-BE49-F238E27FC236}">
                <a16:creationId xmlns:a16="http://schemas.microsoft.com/office/drawing/2014/main" id="{018B7BE9-7EE9-A599-6EE7-B033DD591255}"/>
              </a:ext>
              <a:ext uri="{C183D7F6-B498-43B3-948B-1728B52AA6E4}">
                <adec:decorative xmlns:adec="http://schemas.microsoft.com/office/drawing/2017/decorative" val="1"/>
              </a:ext>
            </a:extLst>
          </p:cNvPr>
          <p:cNvSpPr/>
          <p:nvPr/>
        </p:nvSpPr>
        <p:spPr>
          <a:xfrm>
            <a:off x="9356426" y="3521629"/>
            <a:ext cx="306745" cy="333908"/>
          </a:xfrm>
          <a:custGeom>
            <a:avLst/>
            <a:gdLst>
              <a:gd name="connsiteX0" fmla="*/ 125782 w 280336"/>
              <a:gd name="connsiteY0" fmla="*/ 0 h 305160"/>
              <a:gd name="connsiteX1" fmla="*/ 53907 w 280336"/>
              <a:gd name="connsiteY1" fmla="*/ 71876 h 305160"/>
              <a:gd name="connsiteX2" fmla="*/ 125782 w 280336"/>
              <a:gd name="connsiteY2" fmla="*/ 143751 h 305160"/>
              <a:gd name="connsiteX3" fmla="*/ 197658 w 280336"/>
              <a:gd name="connsiteY3" fmla="*/ 71876 h 305160"/>
              <a:gd name="connsiteX4" fmla="*/ 125782 w 280336"/>
              <a:gd name="connsiteY4" fmla="*/ 0 h 305160"/>
              <a:gd name="connsiteX5" fmla="*/ 36095 w 280336"/>
              <a:gd name="connsiteY5" fmla="*/ 161720 h 305160"/>
              <a:gd name="connsiteX6" fmla="*/ 0 w 280336"/>
              <a:gd name="connsiteY6" fmla="*/ 197658 h 305160"/>
              <a:gd name="connsiteX7" fmla="*/ 38363 w 280336"/>
              <a:gd name="connsiteY7" fmla="*/ 265879 h 305160"/>
              <a:gd name="connsiteX8" fmla="*/ 125782 w 280336"/>
              <a:gd name="connsiteY8" fmla="*/ 287502 h 305160"/>
              <a:gd name="connsiteX9" fmla="*/ 157255 w 280336"/>
              <a:gd name="connsiteY9" fmla="*/ 285292 h 305160"/>
              <a:gd name="connsiteX10" fmla="*/ 161195 w 280336"/>
              <a:gd name="connsiteY10" fmla="*/ 269534 h 305160"/>
              <a:gd name="connsiteX11" fmla="*/ 152764 w 280336"/>
              <a:gd name="connsiteY11" fmla="*/ 269534 h 305160"/>
              <a:gd name="connsiteX12" fmla="*/ 127883 w 280336"/>
              <a:gd name="connsiteY12" fmla="*/ 232214 h 305160"/>
              <a:gd name="connsiteX13" fmla="*/ 157257 w 280336"/>
              <a:gd name="connsiteY13" fmla="*/ 161720 h 305160"/>
              <a:gd name="connsiteX14" fmla="*/ 36095 w 280336"/>
              <a:gd name="connsiteY14" fmla="*/ 161720 h 305160"/>
              <a:gd name="connsiteX15" fmla="*/ 172719 w 280336"/>
              <a:gd name="connsiteY15" fmla="*/ 251565 h 305160"/>
              <a:gd name="connsiteX16" fmla="*/ 181436 w 280336"/>
              <a:gd name="connsiteY16" fmla="*/ 262729 h 305160"/>
              <a:gd name="connsiteX17" fmla="*/ 173628 w 280336"/>
              <a:gd name="connsiteY17" fmla="*/ 293957 h 305160"/>
              <a:gd name="connsiteX18" fmla="*/ 188474 w 280336"/>
              <a:gd name="connsiteY18" fmla="*/ 302704 h 305160"/>
              <a:gd name="connsiteX19" fmla="*/ 276027 w 280336"/>
              <a:gd name="connsiteY19" fmla="*/ 220987 h 305160"/>
              <a:gd name="connsiteX20" fmla="*/ 266833 w 280336"/>
              <a:gd name="connsiteY20" fmla="*/ 197658 h 305160"/>
              <a:gd name="connsiteX21" fmla="*/ 259582 w 280336"/>
              <a:gd name="connsiteY21" fmla="*/ 197658 h 305160"/>
              <a:gd name="connsiteX22" fmla="*/ 251058 w 280336"/>
              <a:gd name="connsiteY22" fmla="*/ 185833 h 305160"/>
              <a:gd name="connsiteX23" fmla="*/ 261144 w 280336"/>
              <a:gd name="connsiteY23" fmla="*/ 155577 h 305160"/>
              <a:gd name="connsiteX24" fmla="*/ 252621 w 280336"/>
              <a:gd name="connsiteY24" fmla="*/ 143751 h 305160"/>
              <a:gd name="connsiteX25" fmla="*/ 190215 w 280336"/>
              <a:gd name="connsiteY25" fmla="*/ 143751 h 305160"/>
              <a:gd name="connsiteX26" fmla="*/ 181923 w 280336"/>
              <a:gd name="connsiteY26" fmla="*/ 149280 h 305160"/>
              <a:gd name="connsiteX27" fmla="*/ 144486 w 280336"/>
              <a:gd name="connsiteY27" fmla="*/ 239125 h 305160"/>
              <a:gd name="connsiteX28" fmla="*/ 152781 w 280336"/>
              <a:gd name="connsiteY28" fmla="*/ 251565 h 305160"/>
              <a:gd name="connsiteX29" fmla="*/ 172719 w 280336"/>
              <a:gd name="connsiteY29" fmla="*/ 251565 h 30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0336" h="305160">
                <a:moveTo>
                  <a:pt x="125782" y="0"/>
                </a:moveTo>
                <a:cubicBezTo>
                  <a:pt x="86086" y="0"/>
                  <a:pt x="53907" y="32180"/>
                  <a:pt x="53907" y="71876"/>
                </a:cubicBezTo>
                <a:cubicBezTo>
                  <a:pt x="53907" y="111571"/>
                  <a:pt x="86086" y="143751"/>
                  <a:pt x="125782" y="143751"/>
                </a:cubicBezTo>
                <a:cubicBezTo>
                  <a:pt x="165477" y="143751"/>
                  <a:pt x="197658" y="111571"/>
                  <a:pt x="197658" y="71876"/>
                </a:cubicBezTo>
                <a:cubicBezTo>
                  <a:pt x="197658" y="32180"/>
                  <a:pt x="165477" y="0"/>
                  <a:pt x="125782" y="0"/>
                </a:cubicBezTo>
                <a:close/>
                <a:moveTo>
                  <a:pt x="36095" y="161720"/>
                </a:moveTo>
                <a:cubicBezTo>
                  <a:pt x="16229" y="161720"/>
                  <a:pt x="0" y="177657"/>
                  <a:pt x="0" y="197658"/>
                </a:cubicBezTo>
                <a:cubicBezTo>
                  <a:pt x="0" y="228047"/>
                  <a:pt x="14965" y="250959"/>
                  <a:pt x="38363" y="265879"/>
                </a:cubicBezTo>
                <a:cubicBezTo>
                  <a:pt x="61399" y="280566"/>
                  <a:pt x="92455" y="287502"/>
                  <a:pt x="125782" y="287502"/>
                </a:cubicBezTo>
                <a:cubicBezTo>
                  <a:pt x="136576" y="287502"/>
                  <a:pt x="147133" y="286775"/>
                  <a:pt x="157255" y="285292"/>
                </a:cubicBezTo>
                <a:lnTo>
                  <a:pt x="161195" y="269534"/>
                </a:lnTo>
                <a:lnTo>
                  <a:pt x="152764" y="269534"/>
                </a:lnTo>
                <a:cubicBezTo>
                  <a:pt x="133530" y="269534"/>
                  <a:pt x="120486" y="249967"/>
                  <a:pt x="127883" y="232214"/>
                </a:cubicBezTo>
                <a:lnTo>
                  <a:pt x="157257" y="161720"/>
                </a:lnTo>
                <a:lnTo>
                  <a:pt x="36095" y="161720"/>
                </a:lnTo>
                <a:close/>
                <a:moveTo>
                  <a:pt x="172719" y="251565"/>
                </a:moveTo>
                <a:cubicBezTo>
                  <a:pt x="178564" y="251565"/>
                  <a:pt x="182852" y="257058"/>
                  <a:pt x="181436" y="262729"/>
                </a:cubicBezTo>
                <a:lnTo>
                  <a:pt x="173628" y="293957"/>
                </a:lnTo>
                <a:cubicBezTo>
                  <a:pt x="171457" y="302639"/>
                  <a:pt x="181932" y="308812"/>
                  <a:pt x="188474" y="302704"/>
                </a:cubicBezTo>
                <a:lnTo>
                  <a:pt x="276027" y="220987"/>
                </a:lnTo>
                <a:cubicBezTo>
                  <a:pt x="284971" y="212640"/>
                  <a:pt x="279064" y="197658"/>
                  <a:pt x="266833" y="197658"/>
                </a:cubicBezTo>
                <a:lnTo>
                  <a:pt x="259582" y="197658"/>
                </a:lnTo>
                <a:cubicBezTo>
                  <a:pt x="253450" y="197658"/>
                  <a:pt x="249119" y="191651"/>
                  <a:pt x="251058" y="185833"/>
                </a:cubicBezTo>
                <a:lnTo>
                  <a:pt x="261144" y="155577"/>
                </a:lnTo>
                <a:cubicBezTo>
                  <a:pt x="263083" y="149758"/>
                  <a:pt x="258752" y="143751"/>
                  <a:pt x="252621" y="143751"/>
                </a:cubicBezTo>
                <a:lnTo>
                  <a:pt x="190215" y="143751"/>
                </a:lnTo>
                <a:cubicBezTo>
                  <a:pt x="186589" y="143751"/>
                  <a:pt x="183317" y="145933"/>
                  <a:pt x="181923" y="149280"/>
                </a:cubicBezTo>
                <a:lnTo>
                  <a:pt x="144486" y="239125"/>
                </a:lnTo>
                <a:cubicBezTo>
                  <a:pt x="142021" y="245042"/>
                  <a:pt x="146369" y="251565"/>
                  <a:pt x="152781" y="251565"/>
                </a:cubicBezTo>
                <a:lnTo>
                  <a:pt x="172719" y="251565"/>
                </a:lnTo>
                <a:close/>
              </a:path>
            </a:pathLst>
          </a:custGeom>
          <a:gradFill flip="none" rotWithShape="1">
            <a:gsLst>
              <a:gs pos="86000">
                <a:srgbClr val="318581"/>
              </a:gs>
              <a:gs pos="0">
                <a:schemeClr val="accent1"/>
              </a:gs>
            </a:gsLst>
            <a:path path="circle">
              <a:fillToRect l="100000" t="100000"/>
            </a:path>
            <a:tileRect r="-100000" b="-100000"/>
          </a:gradFill>
          <a:ln w="3175">
            <a:noFill/>
          </a:ln>
          <a:effectLst/>
        </p:spPr>
        <p:txBody>
          <a:bodyPr wrap="none" lIns="320040" tIns="73152" rIns="320040" bIns="146304" rtlCol="0" anchor="ctr" anchorCtr="0">
            <a:noAutofit/>
          </a:bodyPr>
          <a:lstStyle/>
          <a:p>
            <a:pPr algn="ctr" defTabSz="491033" fontAlgn="base">
              <a:spcBef>
                <a:spcPct val="0"/>
              </a:spcBef>
              <a:spcAft>
                <a:spcPct val="0"/>
              </a:spcAft>
            </a:pPr>
            <a:endParaRPr lang="en-US" sz="4800">
              <a:gradFill>
                <a:gsLst>
                  <a:gs pos="46602">
                    <a:srgbClr val="000000"/>
                  </a:gs>
                  <a:gs pos="80000">
                    <a:srgbClr val="000000"/>
                  </a:gs>
                </a:gsLst>
                <a:path path="circle">
                  <a:fillToRect l="100000" t="100000"/>
                </a:path>
              </a:gradFill>
              <a:latin typeface="Segoe UI Variable Display Semib" pitchFamily="2" charset="0"/>
              <a:cs typeface="Segoe Sans Display Semibold" pitchFamily="2" charset="0"/>
            </a:endParaRPr>
          </a:p>
        </p:txBody>
      </p:sp>
      <p:sp>
        <p:nvSpPr>
          <p:cNvPr id="20" name="Oval 19">
            <a:extLst>
              <a:ext uri="{FF2B5EF4-FFF2-40B4-BE49-F238E27FC236}">
                <a16:creationId xmlns:a16="http://schemas.microsoft.com/office/drawing/2014/main" id="{E60DF207-C267-A351-DCBF-C3F41A01E8F0}"/>
              </a:ext>
              <a:ext uri="{C183D7F6-B498-43B3-948B-1728B52AA6E4}">
                <adec:decorative xmlns:adec="http://schemas.microsoft.com/office/drawing/2017/decorative" val="1"/>
              </a:ext>
            </a:extLst>
          </p:cNvPr>
          <p:cNvSpPr/>
          <p:nvPr/>
        </p:nvSpPr>
        <p:spPr bwMode="auto">
          <a:xfrm>
            <a:off x="4157050" y="3691146"/>
            <a:ext cx="460367" cy="460367"/>
          </a:xfrm>
          <a:prstGeom prst="ellipse">
            <a:avLst/>
          </a:prstGeom>
          <a:solidFill>
            <a:srgbClr val="EDF6F3"/>
          </a:solidFill>
          <a:ln w="9525" cap="flat" cmpd="sng" algn="ctr">
            <a:noFill/>
            <a:prstDash val="solid"/>
            <a:headEnd type="none" w="med" len="med"/>
            <a:tailEnd type="none" w="med" len="med"/>
          </a:ln>
          <a:effectLst/>
        </p:spPr>
        <p:txBody>
          <a:bodyPr rot="0" spcFirstLastPara="0" vertOverflow="overflow" horzOverflow="overflow" vert="horz" wrap="square" lIns="182880" tIns="128016" rIns="182880" bIns="18288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a:ln>
                  <a:noFill/>
                </a:ln>
                <a:effectLst/>
                <a:uLnTx/>
                <a:uFillTx/>
                <a:latin typeface="Segoe UI Variable Display Semib" pitchFamily="2" charset="0"/>
                <a:ea typeface="+mn-ea"/>
                <a:cs typeface="Segoe UI" panose="020B0502040204020203" pitchFamily="34" charset="0"/>
              </a:rPr>
              <a:t>+</a:t>
            </a:r>
          </a:p>
        </p:txBody>
      </p:sp>
      <p:sp>
        <p:nvSpPr>
          <p:cNvPr id="21" name="Oval 20">
            <a:extLst>
              <a:ext uri="{FF2B5EF4-FFF2-40B4-BE49-F238E27FC236}">
                <a16:creationId xmlns:a16="http://schemas.microsoft.com/office/drawing/2014/main" id="{74B18A65-C1D7-FF56-F5B0-6816A5F963CA}"/>
              </a:ext>
              <a:ext uri="{C183D7F6-B498-43B3-948B-1728B52AA6E4}">
                <adec:decorative xmlns:adec="http://schemas.microsoft.com/office/drawing/2017/decorative" val="1"/>
              </a:ext>
            </a:extLst>
          </p:cNvPr>
          <p:cNvSpPr/>
          <p:nvPr/>
        </p:nvSpPr>
        <p:spPr bwMode="auto">
          <a:xfrm>
            <a:off x="7572717" y="3691146"/>
            <a:ext cx="460367" cy="460367"/>
          </a:xfrm>
          <a:prstGeom prst="ellipse">
            <a:avLst/>
          </a:prstGeom>
          <a:solidFill>
            <a:srgbClr val="EDF6F3"/>
          </a:solidFill>
          <a:ln w="9525" cap="flat" cmpd="sng" algn="ctr">
            <a:noFill/>
            <a:prstDash val="solid"/>
            <a:headEnd type="none" w="med" len="med"/>
            <a:tailEnd type="none" w="med" len="med"/>
          </a:ln>
          <a:effectLst/>
        </p:spPr>
        <p:txBody>
          <a:bodyPr rot="0" spcFirstLastPara="0" vertOverflow="overflow" horzOverflow="overflow" vert="horz" wrap="square" lIns="182880" tIns="128016" rIns="182880" bIns="18288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kern="0">
                <a:latin typeface="Segoe UI Variable Display Semib" pitchFamily="2" charset="0"/>
                <a:cs typeface="Segoe UI" panose="020B0502040204020203" pitchFamily="34" charset="0"/>
              </a:rPr>
              <a:t>+</a:t>
            </a:r>
          </a:p>
        </p:txBody>
      </p:sp>
    </p:spTree>
    <p:extLst>
      <p:ext uri="{BB962C8B-B14F-4D97-AF65-F5344CB8AC3E}">
        <p14:creationId xmlns:p14="http://schemas.microsoft.com/office/powerpoint/2010/main" val="411114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15"/>
                                        </p:tgtEl>
                                        <p:attrNameLst>
                                          <p:attrName>ppt_x</p:attrName>
                                          <p:attrName>ppt_y</p:attrName>
                                        </p:attrNameLst>
                                      </p:cBhvr>
                                      <p:rCtr x="0" y="-1944"/>
                                    </p:animMotion>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50"/>
                                        <p:tgtEl>
                                          <p:spTgt spid="17"/>
                                        </p:tgtEl>
                                      </p:cBhvr>
                                    </p:animEffect>
                                  </p:childTnLst>
                                </p:cTn>
                              </p:par>
                              <p:par>
                                <p:cTn id="13" presetID="42" presetClass="path" presetSubtype="0" decel="100000" fill="hold" nodeType="withEffect">
                                  <p:stCondLst>
                                    <p:cond delay="0"/>
                                  </p:stCondLst>
                                  <p:childTnLst>
                                    <p:animMotion origin="layout" path="M 1.25E-6 0.03889 L 1.25E-6 1.85185E-6 " pathEditMode="relative" rAng="0" ptsTypes="AA">
                                      <p:cBhvr>
                                        <p:cTn id="14" dur="500" fill="hold"/>
                                        <p:tgtEl>
                                          <p:spTgt spid="17"/>
                                        </p:tgtEl>
                                        <p:attrNameLst>
                                          <p:attrName>ppt_x</p:attrName>
                                          <p:attrName>ppt_y</p:attrName>
                                        </p:attrNameLst>
                                      </p:cBhvr>
                                      <p:rCtr x="0" y="-1944"/>
                                    </p:animMotion>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50"/>
                                        <p:tgtEl>
                                          <p:spTgt spid="13"/>
                                        </p:tgtEl>
                                      </p:cBhvr>
                                    </p:animEffect>
                                  </p:childTnLst>
                                </p:cTn>
                              </p:par>
                              <p:par>
                                <p:cTn id="18" presetID="42" presetClass="path" presetSubtype="0" decel="100000" fill="hold" grpId="1" nodeType="withEffect">
                                  <p:stCondLst>
                                    <p:cond delay="0"/>
                                  </p:stCondLst>
                                  <p:childTnLst>
                                    <p:animMotion origin="layout" path="M -2.08333E-7 -0.03472 L -2.08333E-7 -1.48148E-6 " pathEditMode="relative" rAng="0" ptsTypes="AA">
                                      <p:cBhvr>
                                        <p:cTn id="19" dur="500" fill="hold"/>
                                        <p:tgtEl>
                                          <p:spTgt spid="13"/>
                                        </p:tgtEl>
                                        <p:attrNameLst>
                                          <p:attrName>ppt_x</p:attrName>
                                          <p:attrName>ppt_y</p:attrName>
                                        </p:attrNameLst>
                                      </p:cBhvr>
                                      <p:rCtr x="0" y="1736"/>
                                    </p:animMotion>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2" presetClass="path" presetSubtype="0" decel="100000" fill="hold" grpId="1" nodeType="withEffect">
                                  <p:stCondLst>
                                    <p:cond delay="0"/>
                                  </p:stCondLst>
                                  <p:childTnLst>
                                    <p:animMotion origin="layout" path="M 0.02954 4.22619E-6 L 4.55357E-6 4.22619E-6 " pathEditMode="relative" rAng="0" ptsTypes="AA">
                                      <p:cBhvr>
                                        <p:cTn id="24" dur="700" fill="hold"/>
                                        <p:tgtEl>
                                          <p:spTgt spid="16"/>
                                        </p:tgtEl>
                                        <p:attrNameLst>
                                          <p:attrName>ppt_x</p:attrName>
                                          <p:attrName>ppt_y</p:attrName>
                                        </p:attrNameLst>
                                      </p:cBhvr>
                                      <p:rCtr x="-1479" y="0"/>
                                    </p:animMotion>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42" presetClass="path" presetSubtype="0" decel="100000" fill="hold" grpId="1" nodeType="withEffect">
                                  <p:stCondLst>
                                    <p:cond delay="0"/>
                                  </p:stCondLst>
                                  <p:childTnLst>
                                    <p:animMotion origin="layout" path="M 0.02954 4.22619E-6 L 4.55357E-6 4.22619E-6 " pathEditMode="relative" rAng="0" ptsTypes="AA">
                                      <p:cBhvr>
                                        <p:cTn id="29" dur="700" fill="hold"/>
                                        <p:tgtEl>
                                          <p:spTgt spid="19"/>
                                        </p:tgtEl>
                                        <p:attrNameLst>
                                          <p:attrName>ppt_x</p:attrName>
                                          <p:attrName>ppt_y</p:attrName>
                                        </p:attrNameLst>
                                      </p:cBhvr>
                                      <p:rCtr x="-1479" y="0"/>
                                    </p:animMotion>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63" presetClass="path" presetSubtype="0" accel="50000" decel="50000" fill="hold" grpId="1" nodeType="withEffect">
                                  <p:stCondLst>
                                    <p:cond delay="0"/>
                                  </p:stCondLst>
                                  <p:childTnLst>
                                    <p:animMotion origin="layout" path="M -0.02956 7.40741E-7 L -1.875E-6 7.40741E-7 " pathEditMode="relative" rAng="0" ptsTypes="AA">
                                      <p:cBhvr>
                                        <p:cTn id="34" dur="500" fill="hold"/>
                                        <p:tgtEl>
                                          <p:spTgt spid="14"/>
                                        </p:tgtEl>
                                        <p:attrNameLst>
                                          <p:attrName>ppt_x</p:attrName>
                                          <p:attrName>ppt_y</p:attrName>
                                        </p:attrNameLst>
                                      </p:cBhvr>
                                      <p:rCtr x="1471" y="0"/>
                                    </p:animMotion>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63" presetClass="path" presetSubtype="0" accel="50000" decel="50000" fill="hold" grpId="1" nodeType="withEffect">
                                  <p:stCondLst>
                                    <p:cond delay="0"/>
                                  </p:stCondLst>
                                  <p:childTnLst>
                                    <p:animMotion origin="layout" path="M -0.02955 -1.72619E-6 L 2.87698E-6 -1.72619E-6 " pathEditMode="relative" rAng="0" ptsTypes="AA">
                                      <p:cBhvr>
                                        <p:cTn id="39" dur="500" fill="hold"/>
                                        <p:tgtEl>
                                          <p:spTgt spid="18"/>
                                        </p:tgtEl>
                                        <p:attrNameLst>
                                          <p:attrName>ppt_x</p:attrName>
                                          <p:attrName>ppt_y</p:attrName>
                                        </p:attrNameLst>
                                      </p:cBhvr>
                                      <p:rCtr x="1476" y="0"/>
                                    </p:animMotion>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63" presetClass="path" presetSubtype="0" accel="50000" decel="50000" fill="hold" grpId="1" nodeType="withEffect">
                                  <p:stCondLst>
                                    <p:cond delay="0"/>
                                  </p:stCondLst>
                                  <p:childTnLst>
                                    <p:animMotion origin="layout" path="M -0.02955 -1.72619E-6 L 2.87698E-6 -1.72619E-6 " pathEditMode="relative" rAng="0" ptsTypes="AA">
                                      <p:cBhvr>
                                        <p:cTn id="44" dur="500" fill="hold"/>
                                        <p:tgtEl>
                                          <p:spTgt spid="20"/>
                                        </p:tgtEl>
                                        <p:attrNameLst>
                                          <p:attrName>ppt_x</p:attrName>
                                          <p:attrName>ppt_y</p:attrName>
                                        </p:attrNameLst>
                                      </p:cBhvr>
                                      <p:rCtr x="1476" y="0"/>
                                    </p:animMotion>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42" presetClass="path" presetSubtype="0" decel="100000" fill="hold" grpId="1" nodeType="withEffect">
                                  <p:stCondLst>
                                    <p:cond delay="0"/>
                                  </p:stCondLst>
                                  <p:childTnLst>
                                    <p:animMotion origin="layout" path="M 0.02954 4.22619E-6 L 4.55357E-6 4.22619E-6 " pathEditMode="relative" rAng="0" ptsTypes="AA">
                                      <p:cBhvr>
                                        <p:cTn id="49" dur="700" fill="hold"/>
                                        <p:tgtEl>
                                          <p:spTgt spid="21"/>
                                        </p:tgtEl>
                                        <p:attrNameLst>
                                          <p:attrName>ppt_x</p:attrName>
                                          <p:attrName>ppt_y</p:attrName>
                                        </p:attrNameLst>
                                      </p:cBhvr>
                                      <p:rCtr x="-147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animBg="1"/>
      <p:bldP spid="14" grpId="1" animBg="1"/>
      <p:bldP spid="15" grpId="0" animBg="1"/>
      <p:bldP spid="15" grpId="1" animBg="1"/>
      <p:bldP spid="16" grpId="0" animBg="1"/>
      <p:bldP spid="16"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B7F09-6711-D1B2-208A-AD3578AB49E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14FEB43F-AD9A-92B5-56F4-BC42C539F77D}"/>
              </a:ext>
            </a:extLst>
          </p:cNvPr>
          <p:cNvSpPr txBox="1">
            <a:spLocks noGrp="1"/>
          </p:cNvSpPr>
          <p:nvPr>
            <p:ph type="title" idx="4294967295"/>
          </p:nvPr>
        </p:nvSpPr>
        <p:spPr>
          <a:xfrm>
            <a:off x="588263" y="800626"/>
            <a:ext cx="11018520"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50" normalizeH="0" baseline="0" noProof="0">
                <a:ln w="3175">
                  <a:noFill/>
                </a:ln>
                <a:solidFill>
                  <a:srgbClr val="000000"/>
                </a:solidFill>
                <a:effectLst/>
                <a:uLnTx/>
                <a:uFillTx/>
                <a:latin typeface="Segoe UI Variable Display Semib" pitchFamily="2" charset="0"/>
                <a:ea typeface="+mn-ea"/>
                <a:cs typeface="Segoe UI" pitchFamily="34" charset="0"/>
              </a:rPr>
              <a:t>Becoming Frontier</a:t>
            </a:r>
          </a:p>
        </p:txBody>
      </p:sp>
      <p:sp>
        <p:nvSpPr>
          <p:cNvPr id="2" name="!! Opportunities box">
            <a:extLst>
              <a:ext uri="{FF2B5EF4-FFF2-40B4-BE49-F238E27FC236}">
                <a16:creationId xmlns:a16="http://schemas.microsoft.com/office/drawing/2014/main" id="{F4767F9A-2149-D250-7D5A-5B7C414E0637}"/>
              </a:ext>
              <a:ext uri="{C183D7F6-B498-43B3-948B-1728B52AA6E4}">
                <adec:decorative xmlns:adec="http://schemas.microsoft.com/office/drawing/2017/decorative" val="1"/>
              </a:ext>
            </a:extLst>
          </p:cNvPr>
          <p:cNvSpPr txBox="1">
            <a:spLocks/>
          </p:cNvSpPr>
          <p:nvPr/>
        </p:nvSpPr>
        <p:spPr>
          <a:xfrm>
            <a:off x="896982" y="2325189"/>
            <a:ext cx="10424161" cy="3675018"/>
          </a:xfrm>
          <a:prstGeom prst="roundRect">
            <a:avLst>
              <a:gd name="adj" fmla="val 6030"/>
            </a:avLst>
          </a:prstGeom>
          <a:ln w="19050" cap="rnd">
            <a:solidFill>
              <a:srgbClr val="B8B8B7"/>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wrap="square" lIns="0" tIns="0" rIns="0" bIns="274320" rtlCol="0" anchor="b" anchorCtr="0">
            <a:noAutofit/>
          </a:bodyPr>
          <a:lstStyle>
            <a:defPPr>
              <a:defRPr lang="en-US"/>
            </a:defPPr>
            <a:lvl1pPr algn="ctr" defTabSz="1427220">
              <a:spcBef>
                <a:spcPts val="400"/>
              </a:spcBef>
              <a:defRPr sz="4000" spc="-50">
                <a:gradFill>
                  <a:gsLst>
                    <a:gs pos="80460">
                      <a:srgbClr val="000000"/>
                    </a:gs>
                    <a:gs pos="59551">
                      <a:srgbClr val="000000"/>
                    </a:gs>
                  </a:gsLst>
                  <a:path path="circle">
                    <a:fillToRect l="100000" t="100000"/>
                  </a:path>
                </a:gradFill>
                <a:latin typeface="Segoe UI Variable Display Semibold" pitchFamily="2" charset="0"/>
              </a:defRPr>
            </a:lvl1pPr>
            <a:lvl2pPr marL="0" marR="0" lvl="1" indent="0" algn="ctr" defTabSz="630263" fontAlgn="auto">
              <a:lnSpc>
                <a:spcPct val="100000"/>
              </a:lnSpc>
              <a:spcBef>
                <a:spcPts val="400"/>
              </a:spcBef>
              <a:spcAft>
                <a:spcPts val="0"/>
              </a:spcAft>
              <a:buClrTx/>
              <a:buSzPct val="90000"/>
              <a:buFontTx/>
              <a:buNone/>
              <a:tabLst/>
              <a:defRPr kumimoji="0" sz="1100" b="0" i="0" u="none" strike="noStrike" kern="0" cap="none" spc="0" normalizeH="0" baseline="0">
                <a:ln>
                  <a:noFill/>
                </a:ln>
                <a:gradFill>
                  <a:gsLst>
                    <a:gs pos="9174">
                      <a:srgbClr val="000000"/>
                    </a:gs>
                    <a:gs pos="42000">
                      <a:srgbClr val="000000"/>
                    </a:gs>
                  </a:gsLst>
                  <a:path path="circle">
                    <a:fillToRect l="100000" t="100000"/>
                  </a:path>
                </a:gradFill>
                <a:effectLst/>
                <a:uLnTx/>
                <a:uFillTx/>
                <a:latin typeface="Segoe UI Variable Display Semibold" pitchFamily="2"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1" indent="0" algn="ctr" defTabSz="630263" rtl="0" eaLnBrk="1" fontAlgn="auto" latinLnBrk="0" hangingPunct="1">
              <a:lnSpc>
                <a:spcPct val="100000"/>
              </a:lnSpc>
              <a:spcBef>
                <a:spcPts val="400"/>
              </a:spcBef>
              <a:spcAft>
                <a:spcPts val="0"/>
              </a:spcAft>
              <a:buClrTx/>
              <a:buSzPct val="90000"/>
              <a:buFontTx/>
              <a:buNone/>
              <a:tabLst/>
              <a:defRPr/>
            </a:pPr>
            <a:endParaRPr kumimoji="0" lang="en-US" sz="1100" b="0" i="0" u="none" strike="noStrike" kern="0" cap="none" spc="0" normalizeH="0" baseline="0" noProof="0" dirty="0">
              <a:ln>
                <a:noFill/>
              </a:ln>
              <a:gradFill>
                <a:gsLst>
                  <a:gs pos="9174">
                    <a:srgbClr val="000000"/>
                  </a:gs>
                  <a:gs pos="42000">
                    <a:srgbClr val="000000"/>
                  </a:gs>
                </a:gsLst>
                <a:path path="circle">
                  <a:fillToRect l="100000" t="100000"/>
                </a:path>
              </a:gradFill>
              <a:effectLst/>
              <a:uLnTx/>
              <a:uFillTx/>
              <a:latin typeface="Segoe UI Variable Display Semibold" pitchFamily="2" charset="0"/>
              <a:ea typeface="+mn-ea"/>
              <a:cs typeface="+mn-cs"/>
            </a:endParaRPr>
          </a:p>
        </p:txBody>
      </p:sp>
      <p:sp>
        <p:nvSpPr>
          <p:cNvPr id="16" name="Rectangle: Rounded Corners 15">
            <a:extLst>
              <a:ext uri="{FF2B5EF4-FFF2-40B4-BE49-F238E27FC236}">
                <a16:creationId xmlns:a16="http://schemas.microsoft.com/office/drawing/2014/main" id="{67596320-2F80-E3FB-051F-3F4D364C2E4C}"/>
              </a:ext>
              <a:ext uri="{C183D7F6-B498-43B3-948B-1728B52AA6E4}">
                <adec:decorative xmlns:adec="http://schemas.microsoft.com/office/drawing/2017/decorative" val="0"/>
              </a:ext>
            </a:extLst>
          </p:cNvPr>
          <p:cNvSpPr/>
          <p:nvPr/>
        </p:nvSpPr>
        <p:spPr bwMode="auto">
          <a:xfrm>
            <a:off x="2482363" y="2142478"/>
            <a:ext cx="2011260" cy="366986"/>
          </a:xfrm>
          <a:prstGeom prst="roundRect">
            <a:avLst>
              <a:gd name="adj" fmla="val 34256"/>
            </a:avLst>
          </a:prstGeom>
          <a:solidFill>
            <a:srgbClr val="EDF6F3"/>
          </a:solidFill>
          <a:ln w="19050">
            <a:solidFill>
              <a:srgbClr val="B8B8B7"/>
            </a:solidFill>
          </a:ln>
        </p:spPr>
        <p:txBody>
          <a:bodyPr wrap="square" lIns="91440" tIns="18288" rIns="91440" bIns="36576"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r>
              <a:rPr kumimoji="0" lang="en-US" sz="1413" b="1" i="0" u="none" strike="noStrike" kern="1200" cap="none" spc="0" normalizeH="0" baseline="0" noProof="0" dirty="0">
                <a:ln w="3175">
                  <a:noFill/>
                </a:ln>
                <a:solidFill>
                  <a:srgbClr val="091F2C"/>
                </a:solidFill>
                <a:effectLst/>
                <a:uLnTx/>
                <a:uFillTx/>
                <a:latin typeface="Segoe UI Variable Display Semib" pitchFamily="2" charset="0"/>
                <a:ea typeface="+mn-ea"/>
                <a:cs typeface="Segoe UI" pitchFamily="34" charset="0"/>
              </a:rPr>
              <a:t>Success framework</a:t>
            </a:r>
          </a:p>
        </p:txBody>
      </p:sp>
      <p:pic>
        <p:nvPicPr>
          <p:cNvPr id="6" name="Picture 5">
            <a:extLst>
              <a:ext uri="{FF2B5EF4-FFF2-40B4-BE49-F238E27FC236}">
                <a16:creationId xmlns:a16="http://schemas.microsoft.com/office/drawing/2014/main" id="{A6DC3DAB-F3D4-F48B-E6B5-A09D9D65DA2A}"/>
              </a:ext>
              <a:ext uri="{C183D7F6-B498-43B3-948B-1728B52AA6E4}">
                <adec:decorative xmlns:adec="http://schemas.microsoft.com/office/drawing/2017/decorative" val="1"/>
              </a:ext>
            </a:extLst>
          </p:cNvPr>
          <p:cNvPicPr>
            <a:picLocks noChangeAspect="1"/>
          </p:cNvPicPr>
          <p:nvPr/>
        </p:nvPicPr>
        <p:blipFill>
          <a:blip r:embed="rId3">
            <a:alphaModFix amt="90000"/>
            <a:extLst>
              <a:ext uri="{BEBA8EAE-BF5A-486C-A8C5-ECC9F3942E4B}">
                <a14:imgProps xmlns:a14="http://schemas.microsoft.com/office/drawing/2010/main">
                  <a14:imgLayer r:embed="rId4">
                    <a14:imgEffect>
                      <a14:brightnessContrast bright="-20000"/>
                    </a14:imgEffect>
                  </a14:imgLayer>
                </a14:imgProps>
              </a:ext>
            </a:extLst>
          </a:blip>
          <a:srcRect l="1849" t="35391" r="991" b="50424"/>
          <a:stretch>
            <a:fillRect/>
          </a:stretch>
        </p:blipFill>
        <p:spPr>
          <a:xfrm>
            <a:off x="1209439" y="2861310"/>
            <a:ext cx="4540469" cy="662940"/>
          </a:xfrm>
          <a:prstGeom prst="roundRect">
            <a:avLst>
              <a:gd name="adj" fmla="val 21888"/>
            </a:avLst>
          </a:prstGeom>
          <a:ln>
            <a:noFill/>
          </a:ln>
        </p:spPr>
      </p:pic>
      <p:pic>
        <p:nvPicPr>
          <p:cNvPr id="5" name="Picture 4">
            <a:extLst>
              <a:ext uri="{FF2B5EF4-FFF2-40B4-BE49-F238E27FC236}">
                <a16:creationId xmlns:a16="http://schemas.microsoft.com/office/drawing/2014/main" id="{AD1B6274-D9D9-88C1-B9AE-E942437D6D5F}"/>
              </a:ext>
              <a:ext uri="{C183D7F6-B498-43B3-948B-1728B52AA6E4}">
                <adec:decorative xmlns:adec="http://schemas.microsoft.com/office/drawing/2017/decorative" val="1"/>
              </a:ext>
            </a:extLst>
          </p:cNvPr>
          <p:cNvPicPr>
            <a:picLocks noChangeAspect="1"/>
          </p:cNvPicPr>
          <p:nvPr/>
        </p:nvPicPr>
        <p:blipFill>
          <a:blip r:embed="rId5">
            <a:alphaModFix amt="90000"/>
            <a:extLst>
              <a:ext uri="{BEBA8EAE-BF5A-486C-A8C5-ECC9F3942E4B}">
                <a14:imgProps xmlns:a14="http://schemas.microsoft.com/office/drawing/2010/main">
                  <a14:imgLayer r:embed="rId6">
                    <a14:imgEffect>
                      <a14:brightnessContrast bright="-24000"/>
                    </a14:imgEffect>
                  </a14:imgLayer>
                </a14:imgProps>
              </a:ext>
            </a:extLst>
          </a:blip>
          <a:srcRect l="512" t="34289" r="927" b="51497"/>
          <a:stretch>
            <a:fillRect/>
          </a:stretch>
        </p:blipFill>
        <p:spPr>
          <a:xfrm>
            <a:off x="1221287" y="3585210"/>
            <a:ext cx="4543243" cy="655320"/>
          </a:xfrm>
          <a:prstGeom prst="roundRect">
            <a:avLst>
              <a:gd name="adj" fmla="val 21888"/>
            </a:avLst>
          </a:prstGeom>
          <a:ln>
            <a:noFill/>
          </a:ln>
        </p:spPr>
      </p:pic>
      <p:pic>
        <p:nvPicPr>
          <p:cNvPr id="4" name="Picture 3">
            <a:extLst>
              <a:ext uri="{FF2B5EF4-FFF2-40B4-BE49-F238E27FC236}">
                <a16:creationId xmlns:a16="http://schemas.microsoft.com/office/drawing/2014/main" id="{4EAAF4C3-1D8B-860D-7F0B-DCDF2DF2C880}"/>
              </a:ext>
              <a:ext uri="{C183D7F6-B498-43B3-948B-1728B52AA6E4}">
                <adec:decorative xmlns:adec="http://schemas.microsoft.com/office/drawing/2017/decorative" val="1"/>
              </a:ext>
            </a:extLst>
          </p:cNvPr>
          <p:cNvPicPr>
            <a:picLocks noChangeAspect="1"/>
          </p:cNvPicPr>
          <p:nvPr/>
        </p:nvPicPr>
        <p:blipFill>
          <a:blip r:embed="rId7">
            <a:alphaModFix amt="90000"/>
            <a:extLst>
              <a:ext uri="{BEBA8EAE-BF5A-486C-A8C5-ECC9F3942E4B}">
                <a14:imgProps xmlns:a14="http://schemas.microsoft.com/office/drawing/2010/main">
                  <a14:imgLayer r:embed="rId8">
                    <a14:imgEffect>
                      <a14:colorTemperature colorTemp="7699"/>
                    </a14:imgEffect>
                    <a14:imgEffect>
                      <a14:saturation sat="80000"/>
                    </a14:imgEffect>
                    <a14:imgEffect>
                      <a14:brightnessContrast bright="-16000"/>
                    </a14:imgEffect>
                  </a14:imgLayer>
                </a14:imgProps>
              </a:ext>
            </a:extLst>
          </a:blip>
          <a:srcRect l="709" t="58145" r="1404" b="27691"/>
          <a:stretch>
            <a:fillRect/>
          </a:stretch>
        </p:blipFill>
        <p:spPr>
          <a:xfrm>
            <a:off x="1217695" y="4294627"/>
            <a:ext cx="4523956" cy="654564"/>
          </a:xfrm>
          <a:prstGeom prst="roundRect">
            <a:avLst>
              <a:gd name="adj" fmla="val 21888"/>
            </a:avLst>
          </a:prstGeom>
          <a:ln>
            <a:noFill/>
          </a:ln>
        </p:spPr>
      </p:pic>
      <p:pic>
        <p:nvPicPr>
          <p:cNvPr id="3" name="Picture 2">
            <a:extLst>
              <a:ext uri="{FF2B5EF4-FFF2-40B4-BE49-F238E27FC236}">
                <a16:creationId xmlns:a16="http://schemas.microsoft.com/office/drawing/2014/main" id="{1B9802ED-AF27-C618-6222-11A84177FFDE}"/>
              </a:ext>
              <a:ext uri="{C183D7F6-B498-43B3-948B-1728B52AA6E4}">
                <adec:decorative xmlns:adec="http://schemas.microsoft.com/office/drawing/2017/decorative" val="1"/>
              </a:ext>
            </a:extLst>
          </p:cNvPr>
          <p:cNvPicPr>
            <a:picLocks noChangeAspect="1"/>
          </p:cNvPicPr>
          <p:nvPr/>
        </p:nvPicPr>
        <p:blipFill>
          <a:blip r:embed="rId9">
            <a:alphaModFix amt="90000"/>
            <a:extLst>
              <a:ext uri="{BEBA8EAE-BF5A-486C-A8C5-ECC9F3942E4B}">
                <a14:imgProps xmlns:a14="http://schemas.microsoft.com/office/drawing/2010/main">
                  <a14:imgLayer r:embed="rId10">
                    <a14:imgEffect>
                      <a14:brightnessContrast bright="-18000"/>
                    </a14:imgEffect>
                  </a14:imgLayer>
                </a14:imgProps>
              </a:ext>
            </a:extLst>
          </a:blip>
          <a:srcRect l="1617" t="84677" r="894" b="1408"/>
          <a:stretch>
            <a:fillRect/>
          </a:stretch>
        </p:blipFill>
        <p:spPr>
          <a:xfrm>
            <a:off x="1222248" y="5037826"/>
            <a:ext cx="4534662" cy="647274"/>
          </a:xfrm>
          <a:prstGeom prst="roundRect">
            <a:avLst>
              <a:gd name="adj" fmla="val 21888"/>
            </a:avLst>
          </a:prstGeom>
          <a:ln>
            <a:noFill/>
          </a:ln>
        </p:spPr>
      </p:pic>
      <p:sp>
        <p:nvSpPr>
          <p:cNvPr id="21" name="TextBox 20">
            <a:extLst>
              <a:ext uri="{FF2B5EF4-FFF2-40B4-BE49-F238E27FC236}">
                <a16:creationId xmlns:a16="http://schemas.microsoft.com/office/drawing/2014/main" id="{195A686D-FAB6-545C-E9A5-CDD6ADBAC33E}"/>
              </a:ext>
            </a:extLst>
          </p:cNvPr>
          <p:cNvSpPr txBox="1"/>
          <p:nvPr/>
        </p:nvSpPr>
        <p:spPr>
          <a:xfrm>
            <a:off x="1673911" y="3054281"/>
            <a:ext cx="3806590" cy="276999"/>
          </a:xfrm>
          <a:prstGeom prst="rect">
            <a:avLst/>
          </a:prstGeom>
          <a:noFill/>
        </p:spPr>
        <p:txBody>
          <a:bodyPr wrap="square" lIns="0" tIns="0" rIns="0" bIns="0" rtlCol="0">
            <a:spAutoFit/>
          </a:bodyPr>
          <a:lstStyle/>
          <a:p>
            <a:pPr>
              <a:defRPr/>
            </a:pPr>
            <a:r>
              <a:rPr lang="en-US">
                <a:solidFill>
                  <a:srgbClr val="FFFFFF"/>
                </a:solidFill>
                <a:effectLst>
                  <a:outerShdw blurRad="139700" sx="102000" sy="102000" algn="ctr" rotWithShape="0">
                    <a:prstClr val="black">
                      <a:alpha val="40000"/>
                    </a:prstClr>
                  </a:outerShdw>
                </a:effectLst>
                <a:latin typeface="Segoe UI Variable Display Semib" pitchFamily="2" charset="0"/>
              </a:rPr>
              <a:t>Enrich employee experiences</a:t>
            </a:r>
          </a:p>
        </p:txBody>
      </p:sp>
      <p:sp>
        <p:nvSpPr>
          <p:cNvPr id="24" name="TextBox 23">
            <a:extLst>
              <a:ext uri="{FF2B5EF4-FFF2-40B4-BE49-F238E27FC236}">
                <a16:creationId xmlns:a16="http://schemas.microsoft.com/office/drawing/2014/main" id="{546754FA-6548-8B97-B28E-752DD8D2FACA}"/>
              </a:ext>
            </a:extLst>
          </p:cNvPr>
          <p:cNvSpPr txBox="1"/>
          <p:nvPr/>
        </p:nvSpPr>
        <p:spPr>
          <a:xfrm>
            <a:off x="1717604" y="3774371"/>
            <a:ext cx="3645423" cy="276999"/>
          </a:xfrm>
          <a:prstGeom prst="rect">
            <a:avLst/>
          </a:prstGeom>
          <a:noFill/>
        </p:spPr>
        <p:txBody>
          <a:bodyPr wrap="square" lIns="0" tIns="0" rIns="0" bIns="0" rtlCol="0">
            <a:spAutoFit/>
          </a:bodyPr>
          <a:lstStyle/>
          <a:p>
            <a:pPr>
              <a:defRPr/>
            </a:pPr>
            <a:r>
              <a:rPr lang="en-US">
                <a:solidFill>
                  <a:srgbClr val="FFFFFF"/>
                </a:solidFill>
                <a:effectLst>
                  <a:outerShdw blurRad="139700" sx="102000" sy="102000" algn="ctr" rotWithShape="0">
                    <a:prstClr val="black">
                      <a:alpha val="40000"/>
                    </a:prstClr>
                  </a:outerShdw>
                </a:effectLst>
                <a:latin typeface="Segoe UI Variable Display Semib" pitchFamily="2" charset="0"/>
              </a:rPr>
              <a:t>Reinvent customer engagement</a:t>
            </a:r>
          </a:p>
        </p:txBody>
      </p:sp>
      <p:sp>
        <p:nvSpPr>
          <p:cNvPr id="22" name="TextBox 21">
            <a:extLst>
              <a:ext uri="{FF2B5EF4-FFF2-40B4-BE49-F238E27FC236}">
                <a16:creationId xmlns:a16="http://schemas.microsoft.com/office/drawing/2014/main" id="{636344CE-3EB5-0666-CBF3-61B96B7D16F0}"/>
              </a:ext>
            </a:extLst>
          </p:cNvPr>
          <p:cNvSpPr txBox="1"/>
          <p:nvPr/>
        </p:nvSpPr>
        <p:spPr>
          <a:xfrm>
            <a:off x="1722611" y="4483410"/>
            <a:ext cx="3873614"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outerShdw blurRad="139700" sx="102000" sy="102000" algn="ctr" rotWithShape="0">
                    <a:prstClr val="black">
                      <a:alpha val="40000"/>
                    </a:prstClr>
                  </a:outerShdw>
                </a:effectLst>
                <a:uLnTx/>
                <a:uFillTx/>
                <a:latin typeface="Segoe UI Variable Display Semib" pitchFamily="2" charset="0"/>
                <a:ea typeface="+mn-ea"/>
                <a:cs typeface="+mn-cs"/>
              </a:rPr>
              <a:t>Reshape business processes</a:t>
            </a:r>
          </a:p>
        </p:txBody>
      </p:sp>
      <p:sp>
        <p:nvSpPr>
          <p:cNvPr id="23" name="TextBox 22">
            <a:extLst>
              <a:ext uri="{FF2B5EF4-FFF2-40B4-BE49-F238E27FC236}">
                <a16:creationId xmlns:a16="http://schemas.microsoft.com/office/drawing/2014/main" id="{A27202C4-F13F-1F56-FBB9-0EEB1D38D99D}"/>
              </a:ext>
            </a:extLst>
          </p:cNvPr>
          <p:cNvSpPr txBox="1"/>
          <p:nvPr/>
        </p:nvSpPr>
        <p:spPr>
          <a:xfrm>
            <a:off x="1744154" y="5222964"/>
            <a:ext cx="3239442" cy="276999"/>
          </a:xfrm>
          <a:prstGeom prst="rect">
            <a:avLst/>
          </a:prstGeom>
          <a:noFill/>
        </p:spPr>
        <p:txBody>
          <a:bodyPr wrap="square" lIns="0" tIns="0" rIns="0" bIns="0" rtlCol="0">
            <a:spAutoFit/>
          </a:bodyPr>
          <a:lstStyle/>
          <a:p>
            <a:pPr marR="0" lvl="0" indent="0" fontAlgn="auto">
              <a:lnSpc>
                <a:spcPct val="100000"/>
              </a:lnSpc>
              <a:spcBef>
                <a:spcPts val="0"/>
              </a:spcBef>
              <a:spcAft>
                <a:spcPts val="0"/>
              </a:spcAft>
              <a:buClrTx/>
              <a:buSzTx/>
              <a:buFontTx/>
              <a:buNone/>
              <a:tabLst/>
              <a:defRPr/>
            </a:pPr>
            <a:r>
              <a:rPr lang="en-US">
                <a:solidFill>
                  <a:srgbClr val="FFFFFF"/>
                </a:solidFill>
                <a:effectLst>
                  <a:outerShdw blurRad="139700" sx="102000" sy="102000" algn="ctr" rotWithShape="0">
                    <a:prstClr val="black">
                      <a:alpha val="40000"/>
                    </a:prstClr>
                  </a:outerShdw>
                </a:effectLst>
                <a:latin typeface="Segoe UI Variable Display Semib" pitchFamily="2" charset="0"/>
              </a:rPr>
              <a:t>Bend the curve on innovation</a:t>
            </a:r>
          </a:p>
        </p:txBody>
      </p:sp>
      <p:sp>
        <p:nvSpPr>
          <p:cNvPr id="8" name="Graphic 9">
            <a:extLst>
              <a:ext uri="{FF2B5EF4-FFF2-40B4-BE49-F238E27FC236}">
                <a16:creationId xmlns:a16="http://schemas.microsoft.com/office/drawing/2014/main" id="{17F231A2-58AE-A2D1-B8F1-DE3350C45469}"/>
              </a:ext>
              <a:ext uri="{C183D7F6-B498-43B3-948B-1728B52AA6E4}">
                <adec:decorative xmlns:adec="http://schemas.microsoft.com/office/drawing/2017/decorative" val="1"/>
              </a:ext>
            </a:extLst>
          </p:cNvPr>
          <p:cNvSpPr>
            <a:spLocks/>
          </p:cNvSpPr>
          <p:nvPr/>
        </p:nvSpPr>
        <p:spPr>
          <a:xfrm rot="16200000">
            <a:off x="5915093" y="4059194"/>
            <a:ext cx="371046" cy="374904"/>
          </a:xfrm>
          <a:custGeom>
            <a:avLst/>
            <a:gdLst>
              <a:gd name="connsiteX0" fmla="*/ 0 w 422592"/>
              <a:gd name="connsiteY0" fmla="*/ 211296 h 422592"/>
              <a:gd name="connsiteX1" fmla="*/ 211296 w 422592"/>
              <a:gd name="connsiteY1" fmla="*/ 422593 h 422592"/>
              <a:gd name="connsiteX2" fmla="*/ 422592 w 422592"/>
              <a:gd name="connsiteY2" fmla="*/ 211296 h 422592"/>
              <a:gd name="connsiteX3" fmla="*/ 211296 w 422592"/>
              <a:gd name="connsiteY3" fmla="*/ 0 h 422592"/>
              <a:gd name="connsiteX4" fmla="*/ 0 w 422592"/>
              <a:gd name="connsiteY4" fmla="*/ 211296 h 422592"/>
              <a:gd name="connsiteX5" fmla="*/ 307028 w 422592"/>
              <a:gd name="connsiteY5" fmla="*/ 205378 h 422592"/>
              <a:gd name="connsiteX6" fmla="*/ 308562 w 422592"/>
              <a:gd name="connsiteY6" fmla="*/ 226011 h 422592"/>
              <a:gd name="connsiteX7" fmla="*/ 307028 w 422592"/>
              <a:gd name="connsiteY7" fmla="*/ 227788 h 422592"/>
              <a:gd name="connsiteX8" fmla="*/ 222492 w 422592"/>
              <a:gd name="connsiteY8" fmla="*/ 312325 h 422592"/>
              <a:gd name="connsiteX9" fmla="*/ 201857 w 422592"/>
              <a:gd name="connsiteY9" fmla="*/ 313857 h 422592"/>
              <a:gd name="connsiteX10" fmla="*/ 200078 w 422592"/>
              <a:gd name="connsiteY10" fmla="*/ 312323 h 422592"/>
              <a:gd name="connsiteX11" fmla="*/ 115560 w 422592"/>
              <a:gd name="connsiteY11" fmla="*/ 227771 h 422592"/>
              <a:gd name="connsiteX12" fmla="*/ 115565 w 422592"/>
              <a:gd name="connsiteY12" fmla="*/ 205361 h 422592"/>
              <a:gd name="connsiteX13" fmla="*/ 136199 w 422592"/>
              <a:gd name="connsiteY13" fmla="*/ 203829 h 422592"/>
              <a:gd name="connsiteX14" fmla="*/ 137976 w 422592"/>
              <a:gd name="connsiteY14" fmla="*/ 205365 h 422592"/>
              <a:gd name="connsiteX15" fmla="*/ 195463 w 422592"/>
              <a:gd name="connsiteY15" fmla="*/ 262878 h 422592"/>
              <a:gd name="connsiteX16" fmla="*/ 195457 w 422592"/>
              <a:gd name="connsiteY16" fmla="*/ 121485 h 422592"/>
              <a:gd name="connsiteX17" fmla="*/ 209153 w 422592"/>
              <a:gd name="connsiteY17" fmla="*/ 105783 h 422592"/>
              <a:gd name="connsiteX18" fmla="*/ 211304 w 422592"/>
              <a:gd name="connsiteY18" fmla="*/ 105638 h 422592"/>
              <a:gd name="connsiteX19" fmla="*/ 227006 w 422592"/>
              <a:gd name="connsiteY19" fmla="*/ 119335 h 422592"/>
              <a:gd name="connsiteX20" fmla="*/ 227152 w 422592"/>
              <a:gd name="connsiteY20" fmla="*/ 121485 h 422592"/>
              <a:gd name="connsiteX21" fmla="*/ 227158 w 422592"/>
              <a:gd name="connsiteY21" fmla="*/ 262836 h 422592"/>
              <a:gd name="connsiteX22" fmla="*/ 284618 w 422592"/>
              <a:gd name="connsiteY22" fmla="*/ 205378 h 422592"/>
              <a:gd name="connsiteX23" fmla="*/ 305251 w 422592"/>
              <a:gd name="connsiteY23" fmla="*/ 203844 h 422592"/>
              <a:gd name="connsiteX24" fmla="*/ 307028 w 422592"/>
              <a:gd name="connsiteY24" fmla="*/ 205378 h 42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2592" h="422592">
                <a:moveTo>
                  <a:pt x="0" y="211296"/>
                </a:moveTo>
                <a:cubicBezTo>
                  <a:pt x="0" y="327991"/>
                  <a:pt x="94601" y="422593"/>
                  <a:pt x="211296" y="422593"/>
                </a:cubicBezTo>
                <a:cubicBezTo>
                  <a:pt x="327993" y="422593"/>
                  <a:pt x="422592" y="327991"/>
                  <a:pt x="422592" y="211296"/>
                </a:cubicBezTo>
                <a:cubicBezTo>
                  <a:pt x="422592" y="94601"/>
                  <a:pt x="327993" y="0"/>
                  <a:pt x="211296" y="0"/>
                </a:cubicBezTo>
                <a:cubicBezTo>
                  <a:pt x="94601" y="0"/>
                  <a:pt x="0" y="94601"/>
                  <a:pt x="0" y="211296"/>
                </a:cubicBezTo>
                <a:close/>
                <a:moveTo>
                  <a:pt x="307028" y="205378"/>
                </a:moveTo>
                <a:cubicBezTo>
                  <a:pt x="312655" y="211005"/>
                  <a:pt x="313166" y="219807"/>
                  <a:pt x="308562" y="226011"/>
                </a:cubicBezTo>
                <a:lnTo>
                  <a:pt x="307028" y="227788"/>
                </a:lnTo>
                <a:lnTo>
                  <a:pt x="222492" y="312325"/>
                </a:lnTo>
                <a:cubicBezTo>
                  <a:pt x="216866" y="317952"/>
                  <a:pt x="208061" y="318462"/>
                  <a:pt x="201857" y="313857"/>
                </a:cubicBezTo>
                <a:lnTo>
                  <a:pt x="200078" y="312323"/>
                </a:lnTo>
                <a:lnTo>
                  <a:pt x="115560" y="227771"/>
                </a:lnTo>
                <a:cubicBezTo>
                  <a:pt x="109373" y="221582"/>
                  <a:pt x="109375" y="211548"/>
                  <a:pt x="115565" y="205361"/>
                </a:cubicBezTo>
                <a:cubicBezTo>
                  <a:pt x="121192" y="199736"/>
                  <a:pt x="129996" y="199225"/>
                  <a:pt x="136199" y="203829"/>
                </a:cubicBezTo>
                <a:lnTo>
                  <a:pt x="137976" y="205365"/>
                </a:lnTo>
                <a:lnTo>
                  <a:pt x="195463" y="262878"/>
                </a:lnTo>
                <a:lnTo>
                  <a:pt x="195457" y="121485"/>
                </a:lnTo>
                <a:cubicBezTo>
                  <a:pt x="195457" y="113462"/>
                  <a:pt x="201418" y="106832"/>
                  <a:pt x="209153" y="105783"/>
                </a:cubicBezTo>
                <a:lnTo>
                  <a:pt x="211304" y="105638"/>
                </a:lnTo>
                <a:cubicBezTo>
                  <a:pt x="219327" y="105638"/>
                  <a:pt x="225958" y="111600"/>
                  <a:pt x="227006" y="119335"/>
                </a:cubicBezTo>
                <a:lnTo>
                  <a:pt x="227152" y="121485"/>
                </a:lnTo>
                <a:lnTo>
                  <a:pt x="227158" y="262836"/>
                </a:lnTo>
                <a:lnTo>
                  <a:pt x="284618" y="205378"/>
                </a:lnTo>
                <a:cubicBezTo>
                  <a:pt x="290242" y="199751"/>
                  <a:pt x="299047" y="199240"/>
                  <a:pt x="305251" y="203844"/>
                </a:cubicBezTo>
                <a:lnTo>
                  <a:pt x="307028" y="205378"/>
                </a:lnTo>
                <a:close/>
              </a:path>
            </a:pathLst>
          </a:custGeom>
          <a:gradFill flip="none" rotWithShape="1">
            <a:gsLst>
              <a:gs pos="0">
                <a:srgbClr val="0A6BBA"/>
              </a:gs>
              <a:gs pos="80000">
                <a:srgbClr val="318581"/>
              </a:gs>
            </a:gsLst>
            <a:path path="circle">
              <a:fillToRect l="100000" t="100000"/>
            </a:path>
            <a:tileRect r="-100000" b="-100000"/>
          </a:gradFill>
        </p:spPr>
        <p:txBody>
          <a:bodyPr wrap="square" lIns="91440" tIns="18288" rIns="91440" bIns="36576" rtlCol="0" anchor="ctr" anchorCtr="0">
            <a:spAutoFit/>
          </a:body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endParaRPr kumimoji="0" lang="en-US" sz="1400" b="1" i="0" u="none" strike="noStrike" kern="1200" cap="none" spc="0" normalizeH="0" baseline="0" noProof="0">
              <a:ln w="3175">
                <a:noFill/>
              </a:ln>
              <a:gradFill>
                <a:gsLst>
                  <a:gs pos="92661">
                    <a:srgbClr val="FFFFFF"/>
                  </a:gs>
                  <a:gs pos="78000">
                    <a:srgbClr val="FFFFFF"/>
                  </a:gs>
                </a:gsLst>
                <a:path path="circle">
                  <a:fillToRect l="100000" b="100000"/>
                </a:path>
              </a:gradFill>
              <a:effectLst/>
              <a:uLnTx/>
              <a:uFillTx/>
              <a:latin typeface="Segoe UI Variable Display Semib" pitchFamily="2" charset="0"/>
              <a:ea typeface="+mn-ea"/>
              <a:cs typeface="Segoe UI" pitchFamily="34" charset="0"/>
            </a:endParaRPr>
          </a:p>
        </p:txBody>
      </p:sp>
      <p:sp>
        <p:nvSpPr>
          <p:cNvPr id="9" name="Rectangle: Rounded Corners 8">
            <a:extLst>
              <a:ext uri="{FF2B5EF4-FFF2-40B4-BE49-F238E27FC236}">
                <a16:creationId xmlns:a16="http://schemas.microsoft.com/office/drawing/2014/main" id="{A9BB0ED8-F2F8-85C7-056A-6FF508FBA281}"/>
              </a:ext>
              <a:ext uri="{C183D7F6-B498-43B3-948B-1728B52AA6E4}">
                <adec:decorative xmlns:adec="http://schemas.microsoft.com/office/drawing/2017/decorative" val="0"/>
              </a:ext>
            </a:extLst>
          </p:cNvPr>
          <p:cNvSpPr/>
          <p:nvPr/>
        </p:nvSpPr>
        <p:spPr bwMode="auto">
          <a:xfrm>
            <a:off x="7722903" y="2143091"/>
            <a:ext cx="1984248" cy="365760"/>
          </a:xfrm>
          <a:prstGeom prst="roundRect">
            <a:avLst>
              <a:gd name="adj" fmla="val 34256"/>
            </a:avLst>
          </a:prstGeom>
          <a:solidFill>
            <a:srgbClr val="EDF6F3"/>
          </a:solidFill>
          <a:ln w="19050">
            <a:solidFill>
              <a:srgbClr val="B8B8B7"/>
            </a:solidFill>
          </a:ln>
        </p:spPr>
        <p:txBody>
          <a:bodyPr wrap="square" lIns="91440" tIns="18288" rIns="91440" bIns="36576"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r>
              <a:rPr kumimoji="0" lang="en-US" sz="1413" b="1" i="0" u="none" strike="noStrike" kern="1200" cap="none" spc="0" normalizeH="0" baseline="0" noProof="0">
                <a:ln w="3175">
                  <a:noFill/>
                </a:ln>
                <a:solidFill>
                  <a:srgbClr val="091F2C"/>
                </a:solidFill>
                <a:effectLst/>
                <a:uLnTx/>
                <a:uFillTx/>
                <a:latin typeface="Segoe UI Variable Display Semib" pitchFamily="2" charset="0"/>
                <a:ea typeface="+mn-ea"/>
                <a:cs typeface="Segoe UI" pitchFamily="34" charset="0"/>
              </a:rPr>
              <a:t>Approach</a:t>
            </a:r>
          </a:p>
        </p:txBody>
      </p:sp>
      <p:sp>
        <p:nvSpPr>
          <p:cNvPr id="10" name="TextBox 9">
            <a:extLst>
              <a:ext uri="{FF2B5EF4-FFF2-40B4-BE49-F238E27FC236}">
                <a16:creationId xmlns:a16="http://schemas.microsoft.com/office/drawing/2014/main" id="{36065FC0-B030-CB82-1E04-AC17267E1D52}"/>
              </a:ext>
              <a:ext uri="{C183D7F6-B498-43B3-948B-1728B52AA6E4}">
                <adec:decorative xmlns:adec="http://schemas.microsoft.com/office/drawing/2017/decorative" val="0"/>
              </a:ext>
            </a:extLst>
          </p:cNvPr>
          <p:cNvSpPr txBox="1">
            <a:spLocks/>
          </p:cNvSpPr>
          <p:nvPr/>
        </p:nvSpPr>
        <p:spPr>
          <a:xfrm>
            <a:off x="6443151" y="2865551"/>
            <a:ext cx="4543752" cy="906764"/>
          </a:xfrm>
          <a:prstGeom prst="roundRect">
            <a:avLst>
              <a:gd name="adj" fmla="val 15219"/>
            </a:avLst>
          </a:prstGeom>
          <a:solidFill>
            <a:srgbClr val="194449">
              <a:alpha val="10000"/>
            </a:srgbClr>
          </a:solidFill>
        </p:spPr>
        <p:txBody>
          <a:bodyPr wrap="square" lIns="1280160" tIns="0" rIns="0" bIns="0" rtlCol="0" anchor="ctr" anchorCtr="0">
            <a:noAutofit/>
          </a:bodyPr>
          <a:lstStyle>
            <a:defPPr>
              <a:defRPr lang="en-US"/>
            </a:defPPr>
            <a:lvl1pPr marR="0" lvl="0" indent="0" algn="ctr" defTabSz="2275850" fontAlgn="base">
              <a:lnSpc>
                <a:spcPct val="100000"/>
              </a:lnSpc>
              <a:spcBef>
                <a:spcPts val="200"/>
              </a:spcBef>
              <a:spcAft>
                <a:spcPct val="0"/>
              </a:spcAft>
              <a:buClrTx/>
              <a:buSzTx/>
              <a:buFontTx/>
              <a:buNone/>
              <a:tabLst>
                <a:tab pos="3701239" algn="l"/>
              </a:tabLst>
              <a:defRPr kumimoji="0" sz="2000" b="1" i="0" u="none" strike="noStrike" cap="none" spc="0" normalizeH="0" baseline="0">
                <a:ln w="3175">
                  <a:noFill/>
                </a:ln>
                <a:gradFill>
                  <a:gsLst>
                    <a:gs pos="9174">
                      <a:srgbClr val="000000"/>
                    </a:gs>
                    <a:gs pos="42000">
                      <a:srgbClr val="000000"/>
                    </a:gs>
                  </a:gsLst>
                  <a:path path="circle">
                    <a:fillToRect l="100000" t="100000"/>
                  </a:path>
                </a:gradFill>
                <a:effectLst/>
                <a:uLnTx/>
                <a:uFillTx/>
                <a:latin typeface="Segoe UI Variable Display Semibold" pitchFamily="2" charset="0"/>
                <a:cs typeface="Segoe UI" pitchFamily="34" charset="0"/>
              </a:defRPr>
            </a:lvl1pPr>
          </a:lstStyle>
          <a:p>
            <a:pPr algn="l"/>
            <a:r>
              <a:rPr lang="en-US" sz="1800"/>
              <a:t>AI Business Solutions</a:t>
            </a:r>
          </a:p>
        </p:txBody>
      </p:sp>
      <p:pic>
        <p:nvPicPr>
          <p:cNvPr id="13" name="Picture 12">
            <a:extLst>
              <a:ext uri="{FF2B5EF4-FFF2-40B4-BE49-F238E27FC236}">
                <a16:creationId xmlns:a16="http://schemas.microsoft.com/office/drawing/2014/main" id="{6C20E40E-2770-2EAF-3D69-259BD7396B14}"/>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78579" y="3136816"/>
            <a:ext cx="364234" cy="364234"/>
          </a:xfrm>
          <a:prstGeom prst="rect">
            <a:avLst/>
          </a:prstGeom>
        </p:spPr>
      </p:pic>
      <p:sp>
        <p:nvSpPr>
          <p:cNvPr id="11" name="TextBox 10">
            <a:extLst>
              <a:ext uri="{FF2B5EF4-FFF2-40B4-BE49-F238E27FC236}">
                <a16:creationId xmlns:a16="http://schemas.microsoft.com/office/drawing/2014/main" id="{CE28D41C-D9FF-129C-2415-9866C5C9C497}"/>
              </a:ext>
              <a:ext uri="{C183D7F6-B498-43B3-948B-1728B52AA6E4}">
                <adec:decorative xmlns:adec="http://schemas.microsoft.com/office/drawing/2017/decorative" val="0"/>
              </a:ext>
            </a:extLst>
          </p:cNvPr>
          <p:cNvSpPr txBox="1">
            <a:spLocks/>
          </p:cNvSpPr>
          <p:nvPr/>
        </p:nvSpPr>
        <p:spPr>
          <a:xfrm>
            <a:off x="6443151" y="3815571"/>
            <a:ext cx="4543752" cy="906764"/>
          </a:xfrm>
          <a:prstGeom prst="roundRect">
            <a:avLst>
              <a:gd name="adj" fmla="val 15585"/>
            </a:avLst>
          </a:prstGeom>
          <a:solidFill>
            <a:srgbClr val="194449">
              <a:alpha val="10000"/>
            </a:srgbClr>
          </a:solidFill>
        </p:spPr>
        <p:txBody>
          <a:bodyPr wrap="square" lIns="1280160" tIns="0" rIns="0" bIns="0" rtlCol="0" anchor="ctr" anchorCtr="0">
            <a:noAutofit/>
          </a:bodyPr>
          <a:lstStyle>
            <a:defPPr>
              <a:defRPr lang="en-US"/>
            </a:defPPr>
            <a:lvl1pPr marR="0" lvl="0" indent="0" defTabSz="2275850" fontAlgn="base">
              <a:lnSpc>
                <a:spcPct val="100000"/>
              </a:lnSpc>
              <a:spcBef>
                <a:spcPts val="200"/>
              </a:spcBef>
              <a:spcAft>
                <a:spcPct val="0"/>
              </a:spcAft>
              <a:buClrTx/>
              <a:buSzTx/>
              <a:buFontTx/>
              <a:buNone/>
              <a:tabLst>
                <a:tab pos="3701239" algn="l"/>
              </a:tabLst>
              <a:defRPr kumimoji="0" b="1" i="0" u="none" strike="noStrike" cap="none" spc="0" normalizeH="0" baseline="0">
                <a:ln w="3175">
                  <a:noFill/>
                </a:ln>
                <a:gradFill>
                  <a:gsLst>
                    <a:gs pos="9174">
                      <a:srgbClr val="000000"/>
                    </a:gs>
                    <a:gs pos="42000">
                      <a:srgbClr val="000000"/>
                    </a:gs>
                  </a:gsLst>
                  <a:path path="circle">
                    <a:fillToRect l="100000" t="100000"/>
                  </a:path>
                </a:gradFill>
                <a:effectLst/>
                <a:uLnTx/>
                <a:uFillTx/>
                <a:latin typeface="Segoe UI Variable Display Semibold" pitchFamily="2" charset="0"/>
                <a:cs typeface="Segoe UI" pitchFamily="34" charset="0"/>
              </a:defRPr>
            </a:lvl1pPr>
          </a:lstStyle>
          <a:p>
            <a:r>
              <a:rPr lang="en-US"/>
              <a:t>Cloud &amp; AI Platforms</a:t>
            </a:r>
          </a:p>
        </p:txBody>
      </p:sp>
      <p:pic>
        <p:nvPicPr>
          <p:cNvPr id="14" name="Picture 13">
            <a:extLst>
              <a:ext uri="{FF2B5EF4-FFF2-40B4-BE49-F238E27FC236}">
                <a16:creationId xmlns:a16="http://schemas.microsoft.com/office/drawing/2014/main" id="{976D1650-5F43-E9F9-B15E-1145E4D8C811}"/>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90838" y="4099095"/>
            <a:ext cx="339717" cy="339716"/>
          </a:xfrm>
          <a:prstGeom prst="rect">
            <a:avLst/>
          </a:prstGeom>
        </p:spPr>
      </p:pic>
      <p:sp>
        <p:nvSpPr>
          <p:cNvPr id="12" name="TextBox 11">
            <a:extLst>
              <a:ext uri="{FF2B5EF4-FFF2-40B4-BE49-F238E27FC236}">
                <a16:creationId xmlns:a16="http://schemas.microsoft.com/office/drawing/2014/main" id="{66616418-E3F5-0135-87D9-C6171DFE7048}"/>
              </a:ext>
              <a:ext uri="{C183D7F6-B498-43B3-948B-1728B52AA6E4}">
                <adec:decorative xmlns:adec="http://schemas.microsoft.com/office/drawing/2017/decorative" val="0"/>
              </a:ext>
            </a:extLst>
          </p:cNvPr>
          <p:cNvSpPr txBox="1">
            <a:spLocks/>
          </p:cNvSpPr>
          <p:nvPr/>
        </p:nvSpPr>
        <p:spPr>
          <a:xfrm>
            <a:off x="6443151" y="4765593"/>
            <a:ext cx="4543752" cy="906764"/>
          </a:xfrm>
          <a:prstGeom prst="roundRect">
            <a:avLst>
              <a:gd name="adj" fmla="val 15684"/>
            </a:avLst>
          </a:prstGeom>
          <a:solidFill>
            <a:srgbClr val="194449">
              <a:alpha val="10000"/>
            </a:srgbClr>
          </a:solidFill>
        </p:spPr>
        <p:txBody>
          <a:bodyPr wrap="square" lIns="1280160" tIns="0" rIns="0" bIns="0" rtlCol="0" anchor="ctr" anchorCtr="0">
            <a:noAutofit/>
          </a:bodyPr>
          <a:lstStyle>
            <a:defPPr>
              <a:defRPr lang="en-US"/>
            </a:defPPr>
            <a:lvl1pPr marR="0" lvl="0" indent="0" defTabSz="2275850" fontAlgn="base">
              <a:lnSpc>
                <a:spcPct val="100000"/>
              </a:lnSpc>
              <a:spcBef>
                <a:spcPts val="200"/>
              </a:spcBef>
              <a:spcAft>
                <a:spcPct val="0"/>
              </a:spcAft>
              <a:buClrTx/>
              <a:buSzTx/>
              <a:buFontTx/>
              <a:buNone/>
              <a:tabLst>
                <a:tab pos="3701239" algn="l"/>
              </a:tabLst>
              <a:defRPr kumimoji="0" b="1" i="0" u="none" strike="noStrike" cap="none" spc="0" normalizeH="0" baseline="0">
                <a:ln w="3175">
                  <a:noFill/>
                </a:ln>
                <a:gradFill>
                  <a:gsLst>
                    <a:gs pos="9174">
                      <a:srgbClr val="000000"/>
                    </a:gs>
                    <a:gs pos="42000">
                      <a:srgbClr val="000000"/>
                    </a:gs>
                  </a:gsLst>
                  <a:path path="circle">
                    <a:fillToRect l="100000" t="100000"/>
                  </a:path>
                </a:gradFill>
                <a:effectLst/>
                <a:uLnTx/>
                <a:uFillTx/>
                <a:latin typeface="Segoe UI Variable Display Semibold" pitchFamily="2" charset="0"/>
                <a:cs typeface="Segoe UI" pitchFamily="34" charset="0"/>
              </a:defRPr>
            </a:lvl1pPr>
          </a:lstStyle>
          <a:p>
            <a:r>
              <a:rPr lang="en-US"/>
              <a:t>Security</a:t>
            </a:r>
          </a:p>
        </p:txBody>
      </p:sp>
      <p:pic>
        <p:nvPicPr>
          <p:cNvPr id="15" name="Picture 8">
            <a:extLst>
              <a:ext uri="{FF2B5EF4-FFF2-40B4-BE49-F238E27FC236}">
                <a16:creationId xmlns:a16="http://schemas.microsoft.com/office/drawing/2014/main" id="{B4138EF5-F30D-9DCB-96FD-5714438B3101}"/>
              </a:ext>
              <a:ext uri="{C183D7F6-B498-43B3-948B-1728B52AA6E4}">
                <adec:decorative xmlns:adec="http://schemas.microsoft.com/office/drawing/2017/decorative" val="1"/>
              </a:ext>
            </a:extLst>
          </p:cNvPr>
          <p:cNvPicPr>
            <a:picLocks noChangeAspect="1"/>
          </p:cNvPicPr>
          <p:nvPr/>
        </p:nvPicPr>
        <p:blipFill>
          <a:blip r:embed="rId13"/>
          <a:srcRect t="13346" b="12252"/>
          <a:stretch/>
        </p:blipFill>
        <p:spPr>
          <a:xfrm>
            <a:off x="7262988" y="5071879"/>
            <a:ext cx="395416" cy="294192"/>
          </a:xfrm>
          <a:prstGeom prst="rect">
            <a:avLst/>
          </a:prstGeom>
        </p:spPr>
      </p:pic>
    </p:spTree>
    <p:extLst>
      <p:ext uri="{BB962C8B-B14F-4D97-AF65-F5344CB8AC3E}">
        <p14:creationId xmlns:p14="http://schemas.microsoft.com/office/powerpoint/2010/main" val="148464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30A73-C43D-5516-5197-87070C9FDCB1}"/>
            </a:ext>
          </a:extLst>
        </p:cNvPr>
        <p:cNvGrpSpPr/>
        <p:nvPr/>
      </p:nvGrpSpPr>
      <p:grpSpPr>
        <a:xfrm>
          <a:off x="0" y="0"/>
          <a:ext cx="0" cy="0"/>
          <a:chOff x="0" y="0"/>
          <a:chExt cx="0" cy="0"/>
        </a:xfrm>
      </p:grpSpPr>
      <p:pic>
        <p:nvPicPr>
          <p:cNvPr id="17" name="Picture 16" descr="Zava logo">
            <a:extLst>
              <a:ext uri="{FF2B5EF4-FFF2-40B4-BE49-F238E27FC236}">
                <a16:creationId xmlns:a16="http://schemas.microsoft.com/office/drawing/2014/main" id="{10E08A66-1E62-3FD4-C4D2-C0779F1B9E1C}"/>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45357" y="1737391"/>
            <a:ext cx="1766811" cy="617404"/>
          </a:xfrm>
          <a:prstGeom prst="rect">
            <a:avLst/>
          </a:prstGeom>
          <a:effectLst>
            <a:outerShdw blurRad="1066800" sx="114000" sy="114000" algn="ctr" rotWithShape="0">
              <a:srgbClr val="00335F">
                <a:alpha val="43000"/>
              </a:srgbClr>
            </a:outerShdw>
          </a:effectLst>
        </p:spPr>
      </p:pic>
      <p:pic>
        <p:nvPicPr>
          <p:cNvPr id="18" name="Picture 17" descr="AI-generated abstract image depicting &quot;Becoming Frontier&quot; ">
            <a:extLst>
              <a:ext uri="{FF2B5EF4-FFF2-40B4-BE49-F238E27FC236}">
                <a16:creationId xmlns:a16="http://schemas.microsoft.com/office/drawing/2014/main" id="{04A75904-426A-D20A-8912-7F91D9B25948}"/>
              </a:ext>
            </a:extLst>
          </p:cNvPr>
          <p:cNvPicPr>
            <a:picLocks noChangeAspect="1"/>
          </p:cNvPicPr>
          <p:nvPr/>
        </p:nvPicPr>
        <p:blipFill>
          <a:blip r:embed="rId5">
            <a:duotone>
              <a:prstClr val="black"/>
              <a:schemeClr val="tx1">
                <a:tint val="45000"/>
                <a:satMod val="400000"/>
              </a:schemeClr>
            </a:duotone>
            <a:alphaModFix/>
            <a:extLst>
              <a:ext uri="{BEBA8EAE-BF5A-486C-A8C5-ECC9F3942E4B}">
                <a14:imgProps xmlns:a14="http://schemas.microsoft.com/office/drawing/2010/main">
                  <a14:imgLayer r:embed="rId6">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5227892" y="1486910"/>
            <a:ext cx="6261581" cy="4500512"/>
          </a:xfrm>
          <a:prstGeom prst="rect">
            <a:avLst/>
          </a:prstGeom>
        </p:spPr>
      </p:pic>
      <p:sp>
        <p:nvSpPr>
          <p:cNvPr id="19" name="Title 1">
            <a:extLst>
              <a:ext uri="{FF2B5EF4-FFF2-40B4-BE49-F238E27FC236}">
                <a16:creationId xmlns:a16="http://schemas.microsoft.com/office/drawing/2014/main" id="{A12031F2-0EB2-3B02-682B-34B30456ACDB}"/>
              </a:ext>
            </a:extLst>
          </p:cNvPr>
          <p:cNvSpPr txBox="1">
            <a:spLocks/>
          </p:cNvSpPr>
          <p:nvPr/>
        </p:nvSpPr>
        <p:spPr>
          <a:xfrm>
            <a:off x="1220745" y="2712059"/>
            <a:ext cx="9040462" cy="991240"/>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lvl="1" defTabSz="630263" fontAlgn="base">
              <a:spcBef>
                <a:spcPts val="1500"/>
              </a:spcBef>
              <a:buSzPct val="90000"/>
              <a:tabLst>
                <a:tab pos="1371655" algn="l"/>
              </a:tabLst>
              <a:defRPr/>
            </a:pPr>
            <a:r>
              <a:rPr lang="en-US" sz="5400" b="1" dirty="0">
                <a:ln w="3175">
                  <a:noFill/>
                </a:ln>
                <a:gradFill flip="none" rotWithShape="1">
                  <a:gsLst>
                    <a:gs pos="80000">
                      <a:srgbClr val="318581"/>
                    </a:gs>
                    <a:gs pos="0">
                      <a:srgbClr val="0A6BBA"/>
                    </a:gs>
                  </a:gsLst>
                  <a:path path="circle">
                    <a:fillToRect l="100000" t="100000"/>
                  </a:path>
                  <a:tileRect r="-100000" b="-100000"/>
                </a:gradFill>
                <a:latin typeface="Segoe UI Variable Display Semibold" pitchFamily="2" charset="0"/>
                <a:cs typeface="Segoe UI" pitchFamily="34" charset="0"/>
              </a:rPr>
              <a:t>Becoming</a:t>
            </a:r>
          </a:p>
        </p:txBody>
      </p:sp>
      <p:sp>
        <p:nvSpPr>
          <p:cNvPr id="20" name="TextBox 19">
            <a:extLst>
              <a:ext uri="{FF2B5EF4-FFF2-40B4-BE49-F238E27FC236}">
                <a16:creationId xmlns:a16="http://schemas.microsoft.com/office/drawing/2014/main" id="{E5E07084-9CFC-3735-E41F-85080EE5E629}"/>
              </a:ext>
            </a:extLst>
          </p:cNvPr>
          <p:cNvSpPr txBox="1"/>
          <p:nvPr/>
        </p:nvSpPr>
        <p:spPr>
          <a:xfrm>
            <a:off x="1213778" y="3569971"/>
            <a:ext cx="8709707" cy="1107996"/>
          </a:xfrm>
          <a:prstGeom prst="rect">
            <a:avLst/>
          </a:prstGeom>
          <a:noFill/>
        </p:spPr>
        <p:txBody>
          <a:bodyPr wrap="square">
            <a:spAutoFit/>
          </a:bodyPr>
          <a:lstStyle/>
          <a:p>
            <a:pPr marL="0" marR="0" lvl="1" indent="0" defTabSz="630263" fontAlgn="base">
              <a:lnSpc>
                <a:spcPct val="100000"/>
              </a:lnSpc>
              <a:spcBef>
                <a:spcPts val="1500"/>
              </a:spcBef>
              <a:spcAft>
                <a:spcPts val="0"/>
              </a:spcAft>
              <a:buClrTx/>
              <a:buSzPct val="90000"/>
              <a:buFontTx/>
              <a:buNone/>
              <a:tabLst>
                <a:tab pos="1371655" algn="l"/>
              </a:tabLst>
              <a:defRPr/>
            </a:pPr>
            <a:r>
              <a:rPr lang="en-US" sz="6600" b="1" dirty="0">
                <a:ln w="3175">
                  <a:noFill/>
                </a:ln>
                <a:gradFill flip="none" rotWithShape="1">
                  <a:gsLst>
                    <a:gs pos="80000">
                      <a:srgbClr val="318581"/>
                    </a:gs>
                    <a:gs pos="0">
                      <a:srgbClr val="0A6BBA"/>
                    </a:gs>
                  </a:gsLst>
                  <a:path path="circle">
                    <a:fillToRect l="100000" t="100000"/>
                  </a:path>
                  <a:tileRect r="-100000" b="-100000"/>
                </a:gradFill>
                <a:latin typeface="Segoe UI Variable Display Semibold" pitchFamily="2" charset="0"/>
                <a:cs typeface="Segoe UI" pitchFamily="34" charset="0"/>
              </a:rPr>
              <a:t>Frontier</a:t>
            </a:r>
          </a:p>
        </p:txBody>
      </p:sp>
    </p:spTree>
    <p:extLst>
      <p:ext uri="{BB962C8B-B14F-4D97-AF65-F5344CB8AC3E}">
        <p14:creationId xmlns:p14="http://schemas.microsoft.com/office/powerpoint/2010/main" val="135056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AB4BB-0CD0-7688-E87E-659FAEDE427A}"/>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E55393D-8DEF-3566-5D97-4D09EC3058E8}"/>
              </a:ext>
              <a:ext uri="{C183D7F6-B498-43B3-948B-1728B52AA6E4}">
                <adec:decorative xmlns:adec="http://schemas.microsoft.com/office/drawing/2017/decorative" val="1"/>
              </a:ext>
            </a:extLst>
          </p:cNvPr>
          <p:cNvSpPr/>
          <p:nvPr/>
        </p:nvSpPr>
        <p:spPr bwMode="auto">
          <a:xfrm>
            <a:off x="749115" y="676912"/>
            <a:ext cx="10693771" cy="5504176"/>
          </a:xfrm>
          <a:prstGeom prst="roundRect">
            <a:avLst>
              <a:gd name="adj" fmla="val 6028"/>
            </a:avLst>
          </a:prstGeom>
          <a:solidFill>
            <a:srgbClr val="194449">
              <a:alpha val="10000"/>
            </a:srgbClr>
          </a:solidFill>
        </p:spPr>
        <p:txBody>
          <a:bodyPr wrap="square" lIns="0" tIns="0" rIns="0" bIns="45720" rtlCol="0" anchor="ctr" anchorCtr="0">
            <a:noAutofit/>
          </a:bodyPr>
          <a:lstStyle/>
          <a:p>
            <a:pPr algn="ctr" defTabSz="2275850" fontAlgn="base">
              <a:spcBef>
                <a:spcPts val="200"/>
              </a:spcBef>
              <a:spcAft>
                <a:spcPct val="0"/>
              </a:spcAft>
              <a:tabLst>
                <a:tab pos="3701239" algn="l"/>
              </a:tabLst>
            </a:pPr>
            <a:endParaRPr lang="en-US" sz="2000" b="1" err="1">
              <a:ln w="3175">
                <a:noFill/>
              </a:ln>
              <a:gradFill>
                <a:gsLst>
                  <a:gs pos="9174">
                    <a:srgbClr val="000000"/>
                  </a:gs>
                  <a:gs pos="42000">
                    <a:srgbClr val="000000"/>
                  </a:gs>
                </a:gsLst>
                <a:path path="circle">
                  <a:fillToRect l="100000" t="100000"/>
                </a:path>
              </a:gradFill>
              <a:latin typeface="Segoe UI Variable Display Semibold" pitchFamily="2" charset="0"/>
              <a:cs typeface="Segoe UI" pitchFamily="34" charset="0"/>
            </a:endParaRPr>
          </a:p>
        </p:txBody>
      </p:sp>
      <p:pic>
        <p:nvPicPr>
          <p:cNvPr id="8" name="Picture 7">
            <a:extLst>
              <a:ext uri="{FF2B5EF4-FFF2-40B4-BE49-F238E27FC236}">
                <a16:creationId xmlns:a16="http://schemas.microsoft.com/office/drawing/2014/main" id="{A4428CBA-9A53-EC1E-3405-F66FFCA521F4}"/>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l="49021" t="9485" r="223" b="16606"/>
          <a:stretch>
            <a:fillRect/>
          </a:stretch>
        </p:blipFill>
        <p:spPr>
          <a:xfrm>
            <a:off x="1130917" y="1025707"/>
            <a:ext cx="3300875" cy="4806587"/>
          </a:xfrm>
          <a:prstGeom prst="roundRect">
            <a:avLst>
              <a:gd name="adj" fmla="val 8448"/>
            </a:avLst>
          </a:prstGeom>
          <a:ln>
            <a:noFill/>
          </a:ln>
        </p:spPr>
      </p:pic>
      <p:sp>
        <p:nvSpPr>
          <p:cNvPr id="2" name="Title 1">
            <a:extLst>
              <a:ext uri="{FF2B5EF4-FFF2-40B4-BE49-F238E27FC236}">
                <a16:creationId xmlns:a16="http://schemas.microsoft.com/office/drawing/2014/main" id="{11F1E865-BA38-C926-BE6C-004AC8CE9A0E}"/>
              </a:ext>
            </a:extLst>
          </p:cNvPr>
          <p:cNvSpPr txBox="1">
            <a:spLocks noGrp="1"/>
          </p:cNvSpPr>
          <p:nvPr>
            <p:ph type="title" idx="4294967295"/>
          </p:nvPr>
        </p:nvSpPr>
        <p:spPr>
          <a:xfrm>
            <a:off x="4857276" y="1986296"/>
            <a:ext cx="4578176" cy="2885405"/>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defTabSz="914400" rtl="0" eaLnBrk="1" fontAlgn="auto" latinLnBrk="0" hangingPunct="1">
              <a:lnSpc>
                <a:spcPts val="7500"/>
              </a:lnSpc>
              <a:spcBef>
                <a:spcPts val="0"/>
              </a:spcBef>
              <a:spcAft>
                <a:spcPts val="0"/>
              </a:spcAft>
              <a:buClrTx/>
              <a:buSzTx/>
              <a:buFontTx/>
              <a:buNone/>
              <a:tabLst/>
              <a:defRPr/>
            </a:pPr>
            <a:r>
              <a:rPr kumimoji="0" lang="en-US" sz="6600" b="0" i="0" u="none" strike="noStrike" kern="1200" cap="none" spc="0" normalizeH="0" baseline="0" noProof="0">
                <a:ln>
                  <a:noFill/>
                </a:ln>
                <a:effectLst/>
                <a:uLnTx/>
                <a:uFillTx/>
                <a:latin typeface="Segoe UI Variable Display Semib" pitchFamily="2" charset="0"/>
                <a:ea typeface="+mn-ea"/>
                <a:cs typeface="+mn-cs"/>
              </a:rPr>
              <a:t>Enrich</a:t>
            </a:r>
          </a:p>
          <a:p>
            <a:pPr marL="0" marR="0" lvl="0" indent="0" defTabSz="914400" rtl="0" eaLnBrk="1" fontAlgn="auto" latinLnBrk="0" hangingPunct="1">
              <a:lnSpc>
                <a:spcPts val="7500"/>
              </a:lnSpc>
              <a:spcBef>
                <a:spcPts val="0"/>
              </a:spcBef>
              <a:spcAft>
                <a:spcPts val="0"/>
              </a:spcAft>
              <a:buClrTx/>
              <a:buSzTx/>
              <a:buFontTx/>
              <a:buNone/>
              <a:tabLst/>
              <a:defRPr/>
            </a:pPr>
            <a:r>
              <a:rPr kumimoji="0" lang="en-US" sz="6600" b="0" i="0" u="none" strike="noStrike" kern="1200" cap="none" spc="0" normalizeH="0" baseline="0" noProof="0">
                <a:ln>
                  <a:noFill/>
                </a:ln>
                <a:effectLst/>
                <a:uLnTx/>
                <a:uFillTx/>
                <a:latin typeface="Segoe UI Variable Display Semib" pitchFamily="2" charset="0"/>
                <a:ea typeface="+mn-ea"/>
                <a:cs typeface="+mn-cs"/>
              </a:rPr>
              <a:t>employee</a:t>
            </a:r>
          </a:p>
          <a:p>
            <a:pPr marL="0" marR="0" lvl="0" indent="0" defTabSz="914400" rtl="0" eaLnBrk="1" fontAlgn="auto" latinLnBrk="0" hangingPunct="1">
              <a:lnSpc>
                <a:spcPts val="7500"/>
              </a:lnSpc>
              <a:spcBef>
                <a:spcPts val="0"/>
              </a:spcBef>
              <a:spcAft>
                <a:spcPts val="0"/>
              </a:spcAft>
              <a:buClrTx/>
              <a:buSzTx/>
              <a:buFontTx/>
              <a:buNone/>
              <a:tabLst/>
              <a:defRPr/>
            </a:pPr>
            <a:r>
              <a:rPr kumimoji="0" lang="en-US" sz="6600" b="0" i="0" u="none" strike="noStrike" kern="1200" cap="none" spc="0" normalizeH="0" baseline="0" noProof="0">
                <a:ln>
                  <a:noFill/>
                </a:ln>
                <a:effectLst/>
                <a:uLnTx/>
                <a:uFillTx/>
                <a:latin typeface="Segoe UI Variable Display Semib" pitchFamily="2" charset="0"/>
                <a:ea typeface="+mn-ea"/>
                <a:cs typeface="+mn-cs"/>
              </a:rPr>
              <a:t>experiences</a:t>
            </a:r>
          </a:p>
        </p:txBody>
      </p:sp>
    </p:spTree>
    <p:extLst>
      <p:ext uri="{BB962C8B-B14F-4D97-AF65-F5344CB8AC3E}">
        <p14:creationId xmlns:p14="http://schemas.microsoft.com/office/powerpoint/2010/main" val="286135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67B7E-EF98-0BD6-C604-767BCEF6F004}"/>
            </a:ext>
          </a:extLst>
        </p:cNvPr>
        <p:cNvGrpSpPr/>
        <p:nvPr/>
      </p:nvGrpSpPr>
      <p:grpSpPr>
        <a:xfrm>
          <a:off x="0" y="0"/>
          <a:ext cx="0" cy="0"/>
          <a:chOff x="0" y="0"/>
          <a:chExt cx="0" cy="0"/>
        </a:xfrm>
      </p:grpSpPr>
      <p:sp>
        <p:nvSpPr>
          <p:cNvPr id="132" name="Title 18">
            <a:extLst>
              <a:ext uri="{FF2B5EF4-FFF2-40B4-BE49-F238E27FC236}">
                <a16:creationId xmlns:a16="http://schemas.microsoft.com/office/drawing/2014/main" id="{02FC105B-9C28-750A-C0FD-38DA3F90DD12}"/>
              </a:ext>
            </a:extLst>
          </p:cNvPr>
          <p:cNvSpPr txBox="1">
            <a:spLocks noGrp="1"/>
          </p:cNvSpPr>
          <p:nvPr>
            <p:ph type="title"/>
          </p:nvPr>
        </p:nvSpPr>
        <p:spPr>
          <a:xfrm>
            <a:off x="586740" y="551047"/>
            <a:ext cx="1101852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462" rtl="0" eaLnBrk="1" latinLnBrk="0" hangingPunct="1">
              <a:lnSpc>
                <a:spcPct val="100000"/>
              </a:lnSpc>
              <a:spcBef>
                <a:spcPct val="0"/>
              </a:spcBef>
              <a:buNone/>
              <a:defRPr lang="en-US" sz="3599"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462"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50" normalizeH="0" baseline="0" noProof="0" dirty="0">
                <a:ln w="3175">
                  <a:noFill/>
                </a:ln>
                <a:effectLst/>
                <a:uLnTx/>
                <a:uFillTx/>
                <a:latin typeface="Segoe UI Semibold"/>
                <a:ea typeface="+mn-ea"/>
                <a:cs typeface="Segoe UI" pitchFamily="34" charset="0"/>
              </a:rPr>
              <a:t>Enrich </a:t>
            </a:r>
            <a:r>
              <a:rPr lang="en-US" sz="4000" kern="0" dirty="0">
                <a:latin typeface="Segoe UI Variable Display Semib" pitchFamily="2" charset="0"/>
                <a:cs typeface="Segoe Sans Display Semibold" pitchFamily="2" charset="0"/>
              </a:rPr>
              <a:t>employee</a:t>
            </a:r>
            <a:r>
              <a:rPr kumimoji="0" lang="en-US" sz="4000" b="1" i="0" u="none" strike="noStrike" kern="1200" cap="none" spc="-50" normalizeH="0" baseline="0" noProof="0" dirty="0">
                <a:ln w="3175">
                  <a:noFill/>
                </a:ln>
                <a:effectLst/>
                <a:uLnTx/>
                <a:uFillTx/>
                <a:latin typeface="Segoe UI Semibold"/>
                <a:ea typeface="+mn-ea"/>
                <a:cs typeface="Segoe UI" pitchFamily="34" charset="0"/>
              </a:rPr>
              <a:t> experiences</a:t>
            </a:r>
          </a:p>
        </p:txBody>
      </p:sp>
      <p:sp>
        <p:nvSpPr>
          <p:cNvPr id="12" name="Rectangle: Top Corners Rounded 11">
            <a:extLst>
              <a:ext uri="{FF2B5EF4-FFF2-40B4-BE49-F238E27FC236}">
                <a16:creationId xmlns:a16="http://schemas.microsoft.com/office/drawing/2014/main" id="{6BF79E03-3119-0510-BFD6-2A72B1D096F2}"/>
              </a:ext>
              <a:ext uri="{C183D7F6-B498-43B3-948B-1728B52AA6E4}">
                <adec:decorative xmlns:adec="http://schemas.microsoft.com/office/drawing/2017/decorative" val="1"/>
              </a:ext>
            </a:extLst>
          </p:cNvPr>
          <p:cNvSpPr/>
          <p:nvPr/>
        </p:nvSpPr>
        <p:spPr bwMode="auto">
          <a:xfrm flipV="1">
            <a:off x="683498" y="2832780"/>
            <a:ext cx="3484414" cy="3157054"/>
          </a:xfrm>
          <a:prstGeom prst="round2SameRect">
            <a:avLst>
              <a:gd name="adj1" fmla="val 5911"/>
              <a:gd name="adj2" fmla="val 0"/>
            </a:avLst>
          </a:prstGeom>
          <a:solidFill>
            <a:srgbClr val="194449">
              <a:alpha val="10000"/>
            </a:srgbClr>
          </a:solidFill>
        </p:spPr>
        <p:txBody>
          <a:bodyPr wrap="square" lIns="0" tIns="0" rIns="0" bIns="45720" rtlCol="0" anchor="ctr" anchorCtr="0">
            <a:noAutofit/>
          </a:bodyPr>
          <a:lstStyle/>
          <a:p>
            <a:pPr algn="ctr" defTabSz="2275850" fontAlgn="base">
              <a:spcBef>
                <a:spcPts val="200"/>
              </a:spcBef>
              <a:spcAft>
                <a:spcPct val="0"/>
              </a:spcAft>
              <a:tabLst>
                <a:tab pos="3701239" algn="l"/>
              </a:tabLst>
            </a:pPr>
            <a:endParaRPr lang="en-US" sz="2000" b="1" err="1">
              <a:ln w="3175">
                <a:noFill/>
              </a:ln>
              <a:gradFill>
                <a:gsLst>
                  <a:gs pos="9174">
                    <a:srgbClr val="000000"/>
                  </a:gs>
                  <a:gs pos="42000">
                    <a:srgbClr val="000000"/>
                  </a:gs>
                </a:gsLst>
                <a:path path="circle">
                  <a:fillToRect l="100000" t="100000"/>
                </a:path>
              </a:gradFill>
              <a:latin typeface="Segoe UI Variable Display Semibold" pitchFamily="2" charset="0"/>
              <a:cs typeface="Segoe UI" pitchFamily="34" charset="0"/>
            </a:endParaRPr>
          </a:p>
        </p:txBody>
      </p:sp>
      <p:pic>
        <p:nvPicPr>
          <p:cNvPr id="8" name="Picture 7">
            <a:extLst>
              <a:ext uri="{FF2B5EF4-FFF2-40B4-BE49-F238E27FC236}">
                <a16:creationId xmlns:a16="http://schemas.microsoft.com/office/drawing/2014/main" id="{5BB206BA-161F-2246-5057-6231A9AE7AA6}"/>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l="19510" t="31541" r="19510" b="36661"/>
          <a:stretch>
            <a:fillRect/>
          </a:stretch>
        </p:blipFill>
        <p:spPr>
          <a:xfrm>
            <a:off x="685802" y="1528084"/>
            <a:ext cx="3484414" cy="1209897"/>
          </a:xfrm>
          <a:prstGeom prst="round2SameRect">
            <a:avLst>
              <a:gd name="adj1" fmla="val 9746"/>
              <a:gd name="adj2" fmla="val 0"/>
            </a:avLst>
          </a:prstGeom>
        </p:spPr>
      </p:pic>
      <p:sp>
        <p:nvSpPr>
          <p:cNvPr id="3" name="Rectangle: Top Corners Rounded 2">
            <a:extLst>
              <a:ext uri="{FF2B5EF4-FFF2-40B4-BE49-F238E27FC236}">
                <a16:creationId xmlns:a16="http://schemas.microsoft.com/office/drawing/2014/main" id="{BC9F5813-3FF5-054E-EEDC-B08103351F12}"/>
              </a:ext>
              <a:ext uri="{C183D7F6-B498-43B3-948B-1728B52AA6E4}">
                <adec:decorative xmlns:adec="http://schemas.microsoft.com/office/drawing/2017/decorative" val="1"/>
              </a:ext>
            </a:extLst>
          </p:cNvPr>
          <p:cNvSpPr/>
          <p:nvPr/>
        </p:nvSpPr>
        <p:spPr bwMode="auto">
          <a:xfrm>
            <a:off x="683498" y="1535093"/>
            <a:ext cx="3484414" cy="1204987"/>
          </a:xfrm>
          <a:prstGeom prst="round2SameRect">
            <a:avLst>
              <a:gd name="adj1" fmla="val 8967"/>
              <a:gd name="adj2" fmla="val 0"/>
            </a:avLst>
          </a:prstGeom>
          <a:solidFill>
            <a:srgbClr val="194449">
              <a:alpha val="60000"/>
            </a:srgb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091F2C"/>
              </a:solidFill>
              <a:latin typeface="Segoe UI"/>
              <a:cs typeface="Segoe UI" pitchFamily="34" charset="0"/>
            </a:endParaRPr>
          </a:p>
        </p:txBody>
      </p:sp>
      <p:pic>
        <p:nvPicPr>
          <p:cNvPr id="10" name="Picture 9" descr="EATON logo">
            <a:extLst>
              <a:ext uri="{FF2B5EF4-FFF2-40B4-BE49-F238E27FC236}">
                <a16:creationId xmlns:a16="http://schemas.microsoft.com/office/drawing/2014/main" id="{DC273B81-2710-568A-A43D-D48FC21D887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11363" t="31852" r="11363" b="27580"/>
          <a:stretch>
            <a:fillRect/>
          </a:stretch>
        </p:blipFill>
        <p:spPr>
          <a:xfrm>
            <a:off x="1183339" y="1702877"/>
            <a:ext cx="2489340" cy="980162"/>
          </a:xfrm>
          <a:prstGeom prst="rect">
            <a:avLst/>
          </a:prstGeom>
          <a:effectLst>
            <a:outerShdw blurRad="241300" sx="102000" sy="102000" algn="ctr" rotWithShape="0">
              <a:prstClr val="black">
                <a:alpha val="83000"/>
              </a:prstClr>
            </a:outerShdw>
          </a:effectLst>
        </p:spPr>
      </p:pic>
      <p:sp>
        <p:nvSpPr>
          <p:cNvPr id="5" name="TextBox 4">
            <a:extLst>
              <a:ext uri="{FF2B5EF4-FFF2-40B4-BE49-F238E27FC236}">
                <a16:creationId xmlns:a16="http://schemas.microsoft.com/office/drawing/2014/main" id="{11FE3FFE-9106-FF50-B80F-8BAA11430D14}"/>
              </a:ext>
            </a:extLst>
          </p:cNvPr>
          <p:cNvSpPr txBox="1">
            <a:spLocks/>
          </p:cNvSpPr>
          <p:nvPr/>
        </p:nvSpPr>
        <p:spPr>
          <a:xfrm flipH="1">
            <a:off x="884558" y="3138879"/>
            <a:ext cx="3086902" cy="1938992"/>
          </a:xfrm>
          <a:prstGeom prst="rect">
            <a:avLst/>
          </a:prstGeom>
          <a:noFill/>
        </p:spPr>
        <p:txBody>
          <a:bodyPr wrap="square" lIns="0" tIns="0" rIns="0" bIns="0" rtlCol="0">
            <a:spAutoFit/>
          </a:bodyPr>
          <a:lstStyle/>
          <a:p>
            <a:pPr marL="254000" marR="0" lvl="0" indent="-2540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Segoe Sans Display Semibold" pitchFamily="2" charset="0"/>
                <a:ea typeface="+mn-ea"/>
                <a:cs typeface="Segoe Sans Display Semibold" pitchFamily="2" charset="0"/>
              </a:rPr>
              <a:t>Reduced SOP documentation time from 1 hour to 10 minutes</a:t>
            </a:r>
          </a:p>
          <a:p>
            <a:pPr marL="254000" marR="0" lvl="0" indent="-2540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Segoe Sans Display Semibold" pitchFamily="2" charset="0"/>
                <a:ea typeface="+mn-ea"/>
                <a:cs typeface="Segoe Sans Display Semibold" pitchFamily="2" charset="0"/>
              </a:rPr>
              <a:t>20% reduction in response times for customer support</a:t>
            </a:r>
          </a:p>
          <a:p>
            <a:pPr marL="254000" marR="0" lvl="0" indent="-2540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Segoe Sans Display Semibold" pitchFamily="2" charset="0"/>
                <a:ea typeface="+mn-ea"/>
                <a:cs typeface="Segoe Sans Display Semibold" pitchFamily="2" charset="0"/>
              </a:rPr>
              <a:t>Improved knowledge retention and accessibility</a:t>
            </a:r>
          </a:p>
        </p:txBody>
      </p:sp>
      <p:sp>
        <p:nvSpPr>
          <p:cNvPr id="6" name="TextBox 5">
            <a:extLst>
              <a:ext uri="{FF2B5EF4-FFF2-40B4-BE49-F238E27FC236}">
                <a16:creationId xmlns:a16="http://schemas.microsoft.com/office/drawing/2014/main" id="{5470F886-861C-1FC4-C58A-8539A28C915E}"/>
              </a:ext>
            </a:extLst>
          </p:cNvPr>
          <p:cNvSpPr txBox="1"/>
          <p:nvPr/>
        </p:nvSpPr>
        <p:spPr>
          <a:xfrm>
            <a:off x="1709295" y="5475486"/>
            <a:ext cx="1466299" cy="184666"/>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Segoe UI"/>
                <a:ea typeface="+mn-ea"/>
                <a:cs typeface="+mn-cs"/>
              </a:rPr>
              <a:t>Microsoft 365 Copilot</a:t>
            </a:r>
          </a:p>
        </p:txBody>
      </p:sp>
      <p:sp>
        <p:nvSpPr>
          <p:cNvPr id="24" name="Rectangle: Top Corners Rounded 23">
            <a:extLst>
              <a:ext uri="{FF2B5EF4-FFF2-40B4-BE49-F238E27FC236}">
                <a16:creationId xmlns:a16="http://schemas.microsoft.com/office/drawing/2014/main" id="{5105586E-D4DB-61CD-6FE3-579C0DF8AC97}"/>
              </a:ext>
              <a:ext uri="{C183D7F6-B498-43B3-948B-1728B52AA6E4}">
                <adec:decorative xmlns:adec="http://schemas.microsoft.com/office/drawing/2017/decorative" val="1"/>
              </a:ext>
            </a:extLst>
          </p:cNvPr>
          <p:cNvSpPr/>
          <p:nvPr/>
        </p:nvSpPr>
        <p:spPr bwMode="auto">
          <a:xfrm flipV="1">
            <a:off x="4361382" y="2832780"/>
            <a:ext cx="3484414" cy="3157054"/>
          </a:xfrm>
          <a:prstGeom prst="round2SameRect">
            <a:avLst>
              <a:gd name="adj1" fmla="val 5911"/>
              <a:gd name="adj2" fmla="val 0"/>
            </a:avLst>
          </a:prstGeom>
          <a:solidFill>
            <a:srgbClr val="194449">
              <a:alpha val="10000"/>
            </a:srgbClr>
          </a:solidFill>
        </p:spPr>
        <p:txBody>
          <a:bodyPr wrap="square" lIns="0" tIns="0" rIns="0" bIns="45720" rtlCol="0" anchor="ctr" anchorCtr="0">
            <a:noAutofit/>
          </a:bodyPr>
          <a:lstStyle/>
          <a:p>
            <a:pPr algn="ctr" defTabSz="2275850" fontAlgn="base">
              <a:spcBef>
                <a:spcPts val="200"/>
              </a:spcBef>
              <a:spcAft>
                <a:spcPct val="0"/>
              </a:spcAft>
              <a:tabLst>
                <a:tab pos="3701239" algn="l"/>
              </a:tabLst>
            </a:pPr>
            <a:endParaRPr lang="en-US" sz="2000" b="1" err="1">
              <a:ln w="3175">
                <a:noFill/>
              </a:ln>
              <a:gradFill>
                <a:gsLst>
                  <a:gs pos="9174">
                    <a:srgbClr val="000000"/>
                  </a:gs>
                  <a:gs pos="42000">
                    <a:srgbClr val="000000"/>
                  </a:gs>
                </a:gsLst>
                <a:path path="circle">
                  <a:fillToRect l="100000" t="100000"/>
                </a:path>
              </a:gradFill>
              <a:latin typeface="Segoe UI Variable Display Semibold" pitchFamily="2" charset="0"/>
              <a:cs typeface="Segoe UI" pitchFamily="34" charset="0"/>
            </a:endParaRPr>
          </a:p>
        </p:txBody>
      </p:sp>
      <p:pic>
        <p:nvPicPr>
          <p:cNvPr id="7" name="Picture 6">
            <a:extLst>
              <a:ext uri="{FF2B5EF4-FFF2-40B4-BE49-F238E27FC236}">
                <a16:creationId xmlns:a16="http://schemas.microsoft.com/office/drawing/2014/main" id="{796841DC-5014-D996-468A-AE4383BDA06E}"/>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21650" b="46846"/>
          <a:stretch>
            <a:fillRect/>
          </a:stretch>
        </p:blipFill>
        <p:spPr>
          <a:xfrm>
            <a:off x="4346203" y="1528084"/>
            <a:ext cx="3484414" cy="1209897"/>
          </a:xfrm>
          <a:prstGeom prst="round2SameRect">
            <a:avLst>
              <a:gd name="adj1" fmla="val 9053"/>
              <a:gd name="adj2" fmla="val 0"/>
            </a:avLst>
          </a:prstGeom>
        </p:spPr>
      </p:pic>
      <p:sp>
        <p:nvSpPr>
          <p:cNvPr id="13" name="Rectangle: Top Corners Rounded 12">
            <a:extLst>
              <a:ext uri="{FF2B5EF4-FFF2-40B4-BE49-F238E27FC236}">
                <a16:creationId xmlns:a16="http://schemas.microsoft.com/office/drawing/2014/main" id="{95CA5326-88C0-026F-10BE-236394C9817E}"/>
              </a:ext>
              <a:ext uri="{C183D7F6-B498-43B3-948B-1728B52AA6E4}">
                <adec:decorative xmlns:adec="http://schemas.microsoft.com/office/drawing/2017/decorative" val="1"/>
              </a:ext>
            </a:extLst>
          </p:cNvPr>
          <p:cNvSpPr/>
          <p:nvPr/>
        </p:nvSpPr>
        <p:spPr bwMode="auto">
          <a:xfrm>
            <a:off x="4346203" y="1528084"/>
            <a:ext cx="3484414" cy="1213647"/>
          </a:xfrm>
          <a:prstGeom prst="round2SameRect">
            <a:avLst>
              <a:gd name="adj1" fmla="val 10065"/>
              <a:gd name="adj2" fmla="val 0"/>
            </a:avLst>
          </a:prstGeom>
          <a:solidFill>
            <a:srgbClr val="194449">
              <a:alpha val="60000"/>
            </a:srgb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91F2C"/>
              </a:solidFill>
              <a:latin typeface="Segoe UI"/>
              <a:cs typeface="Segoe UI" pitchFamily="34" charset="0"/>
            </a:endParaRPr>
          </a:p>
        </p:txBody>
      </p:sp>
      <p:pic>
        <p:nvPicPr>
          <p:cNvPr id="14" name="Picture 13" descr="PG&amp;E logo">
            <a:extLst>
              <a:ext uri="{FF2B5EF4-FFF2-40B4-BE49-F238E27FC236}">
                <a16:creationId xmlns:a16="http://schemas.microsoft.com/office/drawing/2014/main" id="{43EA873B-6779-B25F-7C97-AF95CBC07562}"/>
              </a:ext>
            </a:extLst>
          </p:cNvPr>
          <p:cNvPicPr>
            <a:picLocks noChangeAspect="1"/>
          </p:cNvPicPr>
          <p:nvPr/>
        </p:nvPicPr>
        <p:blipFill>
          <a:blip r:embed="rId7" cstate="hq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5757535" y="1802157"/>
            <a:ext cx="661750" cy="661750"/>
          </a:xfrm>
          <a:prstGeom prst="rect">
            <a:avLst/>
          </a:prstGeom>
          <a:effectLst>
            <a:outerShdw blurRad="241300" sx="102000" sy="102000" algn="ctr" rotWithShape="0">
              <a:prstClr val="black">
                <a:alpha val="83000"/>
              </a:prstClr>
            </a:outerShdw>
          </a:effectLst>
        </p:spPr>
      </p:pic>
      <p:sp>
        <p:nvSpPr>
          <p:cNvPr id="16" name="TextBox 15">
            <a:extLst>
              <a:ext uri="{FF2B5EF4-FFF2-40B4-BE49-F238E27FC236}">
                <a16:creationId xmlns:a16="http://schemas.microsoft.com/office/drawing/2014/main" id="{3FBA5A25-918C-2647-3214-C200D0F896BD}"/>
              </a:ext>
            </a:extLst>
          </p:cNvPr>
          <p:cNvSpPr txBox="1">
            <a:spLocks/>
          </p:cNvSpPr>
          <p:nvPr/>
        </p:nvSpPr>
        <p:spPr>
          <a:xfrm flipH="1">
            <a:off x="4544959" y="3138879"/>
            <a:ext cx="3086902" cy="1938992"/>
          </a:xfrm>
          <a:prstGeom prst="rect">
            <a:avLst/>
          </a:prstGeom>
          <a:noFill/>
        </p:spPr>
        <p:txBody>
          <a:bodyPr wrap="square" lIns="0" tIns="0" rIns="0" bIns="0" rtlCol="0">
            <a:spAutoFit/>
          </a:bodyPr>
          <a:lstStyle/>
          <a:p>
            <a:pPr marL="254000" marR="0" lvl="0" indent="-2540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Segoe Sans Display Semibold" pitchFamily="2" charset="0"/>
                <a:ea typeface="+mn-ea"/>
                <a:cs typeface="Segoe Sans Display Semibold" pitchFamily="2" charset="0"/>
              </a:rPr>
              <a:t>Saved $1.1 million annually on helpdesk support</a:t>
            </a:r>
          </a:p>
          <a:p>
            <a:pPr marL="254000" marR="0" lvl="0" indent="-2540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Segoe Sans Display Semibold" pitchFamily="2" charset="0"/>
                <a:ea typeface="+mn-ea"/>
                <a:cs typeface="Segoe Sans Display Semibold" pitchFamily="2" charset="0"/>
              </a:rPr>
              <a:t>Reduced help desk demand by 25%-40% with chatbot </a:t>
            </a:r>
          </a:p>
          <a:p>
            <a:pPr marL="254000" marR="0" lvl="0" indent="-2540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Segoe Sans Display Semibold" pitchFamily="2" charset="0"/>
                <a:ea typeface="+mn-ea"/>
                <a:cs typeface="Segoe Sans Display Semibold" pitchFamily="2" charset="0"/>
              </a:rPr>
              <a:t>SAP unlock request process saved employees 840 hours</a:t>
            </a:r>
          </a:p>
        </p:txBody>
      </p:sp>
      <p:sp>
        <p:nvSpPr>
          <p:cNvPr id="17" name="TextBox 16">
            <a:extLst>
              <a:ext uri="{FF2B5EF4-FFF2-40B4-BE49-F238E27FC236}">
                <a16:creationId xmlns:a16="http://schemas.microsoft.com/office/drawing/2014/main" id="{5D9EB778-0FE2-AA88-B5AA-3A33DEAB5E84}"/>
              </a:ext>
            </a:extLst>
          </p:cNvPr>
          <p:cNvSpPr txBox="1"/>
          <p:nvPr/>
        </p:nvSpPr>
        <p:spPr>
          <a:xfrm>
            <a:off x="5263152" y="5475486"/>
            <a:ext cx="1650516" cy="184666"/>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Segoe UI"/>
                <a:ea typeface="+mn-ea"/>
                <a:cs typeface="+mn-cs"/>
              </a:rPr>
              <a:t>Microsoft Copilot Studio</a:t>
            </a:r>
          </a:p>
        </p:txBody>
      </p:sp>
      <p:sp>
        <p:nvSpPr>
          <p:cNvPr id="25" name="Rectangle: Top Corners Rounded 24">
            <a:extLst>
              <a:ext uri="{FF2B5EF4-FFF2-40B4-BE49-F238E27FC236}">
                <a16:creationId xmlns:a16="http://schemas.microsoft.com/office/drawing/2014/main" id="{3D73AEC7-6000-84D7-0F33-7D72C005F774}"/>
              </a:ext>
              <a:ext uri="{C183D7F6-B498-43B3-948B-1728B52AA6E4}">
                <adec:decorative xmlns:adec="http://schemas.microsoft.com/office/drawing/2017/decorative" val="1"/>
              </a:ext>
            </a:extLst>
          </p:cNvPr>
          <p:cNvSpPr/>
          <p:nvPr/>
        </p:nvSpPr>
        <p:spPr bwMode="auto">
          <a:xfrm flipV="1">
            <a:off x="8021784" y="2832780"/>
            <a:ext cx="3484414" cy="3157054"/>
          </a:xfrm>
          <a:prstGeom prst="round2SameRect">
            <a:avLst>
              <a:gd name="adj1" fmla="val 5911"/>
              <a:gd name="adj2" fmla="val 0"/>
            </a:avLst>
          </a:prstGeom>
          <a:solidFill>
            <a:srgbClr val="194449">
              <a:alpha val="10000"/>
            </a:srgbClr>
          </a:solidFill>
        </p:spPr>
        <p:txBody>
          <a:bodyPr wrap="square" lIns="0" tIns="0" rIns="0" bIns="45720" rtlCol="0" anchor="ctr" anchorCtr="0">
            <a:noAutofit/>
          </a:bodyPr>
          <a:lstStyle/>
          <a:p>
            <a:pPr algn="ctr" defTabSz="2275850" fontAlgn="base">
              <a:spcBef>
                <a:spcPts val="200"/>
              </a:spcBef>
              <a:spcAft>
                <a:spcPct val="0"/>
              </a:spcAft>
              <a:tabLst>
                <a:tab pos="3701239" algn="l"/>
              </a:tabLst>
            </a:pPr>
            <a:endParaRPr lang="en-US" sz="2000" b="1" err="1">
              <a:ln w="3175">
                <a:noFill/>
              </a:ln>
              <a:gradFill>
                <a:gsLst>
                  <a:gs pos="9174">
                    <a:srgbClr val="000000"/>
                  </a:gs>
                  <a:gs pos="42000">
                    <a:srgbClr val="000000"/>
                  </a:gs>
                </a:gsLst>
                <a:path path="circle">
                  <a:fillToRect l="100000" t="100000"/>
                </a:path>
              </a:gradFill>
              <a:latin typeface="Segoe UI Variable Display Semibold" pitchFamily="2" charset="0"/>
              <a:cs typeface="Segoe UI" pitchFamily="34" charset="0"/>
            </a:endParaRPr>
          </a:p>
        </p:txBody>
      </p:sp>
      <p:pic>
        <p:nvPicPr>
          <p:cNvPr id="18" name="Picture 17">
            <a:extLst>
              <a:ext uri="{FF2B5EF4-FFF2-40B4-BE49-F238E27FC236}">
                <a16:creationId xmlns:a16="http://schemas.microsoft.com/office/drawing/2014/main" id="{1D6CFB56-B0CC-954D-E8B0-DF86584E14C7}"/>
              </a:ext>
              <a:ext uri="{C183D7F6-B498-43B3-948B-1728B52AA6E4}">
                <adec:decorative xmlns:adec="http://schemas.microsoft.com/office/drawing/2017/decorative" val="1"/>
              </a:ext>
            </a:extLst>
          </p:cNvPr>
          <p:cNvPicPr>
            <a:picLocks/>
          </p:cNvPicPr>
          <p:nvPr/>
        </p:nvPicPr>
        <p:blipFill>
          <a:blip r:embed="rId9"/>
          <a:srcRect l="19475" t="41992" r="19475" b="25939"/>
          <a:stretch>
            <a:fillRect/>
          </a:stretch>
        </p:blipFill>
        <p:spPr>
          <a:xfrm>
            <a:off x="8021784" y="1528084"/>
            <a:ext cx="3484414" cy="1209897"/>
          </a:xfrm>
          <a:prstGeom prst="round2SameRect">
            <a:avLst>
              <a:gd name="adj1" fmla="val 10444"/>
              <a:gd name="adj2" fmla="val 0"/>
            </a:avLst>
          </a:prstGeom>
          <a:solidFill>
            <a:srgbClr val="000000">
              <a:alpha val="60000"/>
            </a:srgbClr>
          </a:solidFill>
          <a:ln w="12700">
            <a:noFill/>
            <a:headEnd type="none" w="med" len="med"/>
            <a:tailEnd type="none" w="med" len="med"/>
          </a:ln>
          <a:effectLst/>
        </p:spPr>
      </p:pic>
      <p:sp>
        <p:nvSpPr>
          <p:cNvPr id="19" name="Rectangle: Top Corners Rounded 18">
            <a:extLst>
              <a:ext uri="{FF2B5EF4-FFF2-40B4-BE49-F238E27FC236}">
                <a16:creationId xmlns:a16="http://schemas.microsoft.com/office/drawing/2014/main" id="{22CA2B16-A4A8-6583-F05C-D177280CE206}"/>
              </a:ext>
              <a:ext uri="{C183D7F6-B498-43B3-948B-1728B52AA6E4}">
                <adec:decorative xmlns:adec="http://schemas.microsoft.com/office/drawing/2017/decorative" val="1"/>
              </a:ext>
            </a:extLst>
          </p:cNvPr>
          <p:cNvSpPr/>
          <p:nvPr/>
        </p:nvSpPr>
        <p:spPr bwMode="auto">
          <a:xfrm>
            <a:off x="8021784" y="1528265"/>
            <a:ext cx="3484414" cy="1215116"/>
          </a:xfrm>
          <a:prstGeom prst="round2SameRect">
            <a:avLst>
              <a:gd name="adj1" fmla="val 11429"/>
              <a:gd name="adj2" fmla="val 0"/>
            </a:avLst>
          </a:prstGeom>
          <a:solidFill>
            <a:srgbClr val="194449">
              <a:alpha val="60000"/>
            </a:srgb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091F2C"/>
              </a:solidFill>
              <a:latin typeface="Segoe UI"/>
              <a:cs typeface="Segoe UI" pitchFamily="34" charset="0"/>
            </a:endParaRPr>
          </a:p>
        </p:txBody>
      </p:sp>
      <p:pic>
        <p:nvPicPr>
          <p:cNvPr id="20" name="Picture 2" descr="LTIMindtree logo">
            <a:extLst>
              <a:ext uri="{FF2B5EF4-FFF2-40B4-BE49-F238E27FC236}">
                <a16:creationId xmlns:a16="http://schemas.microsoft.com/office/drawing/2014/main" id="{8AD9AE4C-59FE-5BFB-039B-EE8F99A847BF}"/>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388664" y="1929174"/>
            <a:ext cx="2750654" cy="527567"/>
          </a:xfrm>
          <a:prstGeom prst="rect">
            <a:avLst/>
          </a:prstGeom>
          <a:effectLst>
            <a:outerShdw blurRad="241300" sx="102000" sy="102000" algn="ctr" rotWithShape="0">
              <a:prstClr val="black">
                <a:alpha val="83000"/>
              </a:prstClr>
            </a:outerShdw>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F917613-9E65-EEF7-5004-112640987D44}"/>
              </a:ext>
            </a:extLst>
          </p:cNvPr>
          <p:cNvSpPr txBox="1">
            <a:spLocks/>
          </p:cNvSpPr>
          <p:nvPr/>
        </p:nvSpPr>
        <p:spPr>
          <a:xfrm flipH="1">
            <a:off x="8189182" y="3138879"/>
            <a:ext cx="3149618" cy="1938992"/>
          </a:xfrm>
          <a:prstGeom prst="rect">
            <a:avLst/>
          </a:prstGeom>
          <a:noFill/>
        </p:spPr>
        <p:txBody>
          <a:bodyPr wrap="square" lIns="0" tIns="0" rIns="0" bIns="0" rtlCol="0">
            <a:spAutoFit/>
          </a:bodyPr>
          <a:lstStyle/>
          <a:p>
            <a:pPr marL="254000" marR="0" lvl="0" indent="-254000" algn="l" defTabSz="914367"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Segoe Sans Display Semibold" pitchFamily="2" charset="0"/>
                <a:ea typeface="+mn-ea"/>
                <a:cs typeface="Segoe Sans Display Semibold" pitchFamily="2" charset="0"/>
              </a:rPr>
              <a:t>Reduced mean time to detect and respond by 20%</a:t>
            </a:r>
          </a:p>
          <a:p>
            <a:pPr marL="254000" marR="0" lvl="0" indent="-254000" algn="l" defTabSz="914367"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Segoe Sans Display Semibold" pitchFamily="2" charset="0"/>
                <a:ea typeface="+mn-ea"/>
                <a:cs typeface="Segoe Sans Display Semibold" pitchFamily="2" charset="0"/>
              </a:rPr>
              <a:t>Enhanced team efficiency and productivity</a:t>
            </a:r>
          </a:p>
          <a:p>
            <a:pPr marL="254000" marR="0" lvl="0" indent="-254000" algn="l" defTabSz="914367"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Segoe Sans Display Semibold" pitchFamily="2" charset="0"/>
                <a:ea typeface="+mn-ea"/>
                <a:cs typeface="Segoe Sans Display Semibold" pitchFamily="2" charset="0"/>
              </a:rPr>
              <a:t>Strengthened team expertise, focus, and accuracy</a:t>
            </a:r>
          </a:p>
        </p:txBody>
      </p:sp>
      <p:sp>
        <p:nvSpPr>
          <p:cNvPr id="23" name="TextBox 22">
            <a:extLst>
              <a:ext uri="{FF2B5EF4-FFF2-40B4-BE49-F238E27FC236}">
                <a16:creationId xmlns:a16="http://schemas.microsoft.com/office/drawing/2014/main" id="{F937931F-D79B-9505-88D7-31FFFF249091}"/>
              </a:ext>
            </a:extLst>
          </p:cNvPr>
          <p:cNvSpPr txBox="1"/>
          <p:nvPr/>
        </p:nvSpPr>
        <p:spPr>
          <a:xfrm>
            <a:off x="8888174" y="5475486"/>
            <a:ext cx="1751633" cy="184666"/>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Segoe UI"/>
                <a:ea typeface="+mn-ea"/>
                <a:cs typeface="+mn-cs"/>
              </a:rPr>
              <a:t>Microsoft Security Copilot</a:t>
            </a:r>
          </a:p>
        </p:txBody>
      </p:sp>
      <p:sp>
        <p:nvSpPr>
          <p:cNvPr id="4" name="TextBox 3">
            <a:extLst>
              <a:ext uri="{FF2B5EF4-FFF2-40B4-BE49-F238E27FC236}">
                <a16:creationId xmlns:a16="http://schemas.microsoft.com/office/drawing/2014/main" id="{7BF0EAFA-DCF8-5546-EA64-F4B4EB5AF9DA}"/>
              </a:ext>
            </a:extLst>
          </p:cNvPr>
          <p:cNvSpPr txBox="1"/>
          <p:nvPr/>
        </p:nvSpPr>
        <p:spPr>
          <a:xfrm>
            <a:off x="3954800" y="6095061"/>
            <a:ext cx="4282401" cy="584775"/>
          </a:xfrm>
          <a:prstGeom prst="rect">
            <a:avLst/>
          </a:prstGeom>
          <a:noFill/>
        </p:spPr>
        <p:txBody>
          <a:bodyPr wrap="square">
            <a:spAutoFit/>
          </a:bodyPr>
          <a:lstStyle/>
          <a:p>
            <a:pPr algn="ctr"/>
            <a:r>
              <a:rPr lang="en-US" sz="1200" b="1" dirty="0"/>
              <a:t>PG&amp;E</a:t>
            </a:r>
            <a:br>
              <a:rPr lang="en-US" sz="1200" dirty="0"/>
            </a:br>
            <a:r>
              <a:rPr lang="en-US" sz="1000" dirty="0"/>
              <a:t>Customer Story: </a:t>
            </a:r>
            <a:r>
              <a:rPr lang="en-US" sz="1000" dirty="0">
                <a:hlinkClick r:id="rId12"/>
              </a:rPr>
              <a:t>https://aka.ms/PowerPlatform/PGE</a:t>
            </a:r>
            <a:br>
              <a:rPr lang="en-US" sz="1000" dirty="0"/>
            </a:br>
            <a:r>
              <a:rPr lang="en-US" sz="1000" dirty="0"/>
              <a:t>Video: </a:t>
            </a:r>
            <a:r>
              <a:rPr lang="en-US" sz="1000" dirty="0">
                <a:hlinkClick r:id="rId13"/>
              </a:rPr>
              <a:t>https://aka.ms/PGEVideo</a:t>
            </a:r>
            <a:endParaRPr lang="en-US" sz="1200" dirty="0"/>
          </a:p>
        </p:txBody>
      </p:sp>
    </p:spTree>
    <p:extLst>
      <p:ext uri="{BB962C8B-B14F-4D97-AF65-F5344CB8AC3E}">
        <p14:creationId xmlns:p14="http://schemas.microsoft.com/office/powerpoint/2010/main" val="312457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0E24530-C2FB-AFFC-A190-1BF4FF9FCB10}"/>
              </a:ext>
              <a:ext uri="{C183D7F6-B498-43B3-948B-1728B52AA6E4}">
                <adec:decorative xmlns:adec="http://schemas.microsoft.com/office/drawing/2017/decorative" val="1"/>
              </a:ext>
            </a:extLst>
          </p:cNvPr>
          <p:cNvSpPr>
            <a:spLocks/>
          </p:cNvSpPr>
          <p:nvPr/>
        </p:nvSpPr>
        <p:spPr bwMode="auto">
          <a:xfrm>
            <a:off x="1192361" y="1576279"/>
            <a:ext cx="2586417" cy="1780302"/>
          </a:xfrm>
          <a:prstGeom prst="roundRect">
            <a:avLst>
              <a:gd name="adj" fmla="val 6300"/>
            </a:avLst>
          </a:prstGeom>
          <a:solidFill>
            <a:schemeClr val="bg1"/>
          </a:solidFill>
          <a:ln w="9525" cap="flat" cmpd="sng" algn="ctr">
            <a:solidFill>
              <a:schemeClr val="accent3"/>
            </a:solidFill>
            <a:prstDash val="solid"/>
            <a:headEnd type="none" w="med" len="med"/>
            <a:tailEnd type="none" w="med" len="med"/>
          </a:ln>
          <a:effectLst>
            <a:outerShdw blurRad="63500" dist="25400" dir="5400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Sans Display Semibold"/>
              <a:ea typeface="+mn-ea"/>
              <a:cs typeface="+mn-cs"/>
            </a:endParaRPr>
          </a:p>
        </p:txBody>
      </p:sp>
      <p:sp>
        <p:nvSpPr>
          <p:cNvPr id="3" name="Rectangle: Rounded Corners 2">
            <a:extLst>
              <a:ext uri="{FF2B5EF4-FFF2-40B4-BE49-F238E27FC236}">
                <a16:creationId xmlns:a16="http://schemas.microsoft.com/office/drawing/2014/main" id="{81974FEC-2C07-87A7-7199-424A79F5F201}"/>
              </a:ext>
              <a:ext uri="{C183D7F6-B498-43B3-948B-1728B52AA6E4}">
                <adec:decorative xmlns:adec="http://schemas.microsoft.com/office/drawing/2017/decorative" val="1"/>
              </a:ext>
            </a:extLst>
          </p:cNvPr>
          <p:cNvSpPr>
            <a:spLocks/>
          </p:cNvSpPr>
          <p:nvPr/>
        </p:nvSpPr>
        <p:spPr bwMode="auto">
          <a:xfrm>
            <a:off x="4319679" y="1576279"/>
            <a:ext cx="2586417" cy="1780302"/>
          </a:xfrm>
          <a:prstGeom prst="roundRect">
            <a:avLst>
              <a:gd name="adj" fmla="val 6300"/>
            </a:avLst>
          </a:prstGeom>
          <a:solidFill>
            <a:schemeClr val="bg1"/>
          </a:solidFill>
          <a:ln w="9525" cap="flat" cmpd="sng" algn="ctr">
            <a:solidFill>
              <a:schemeClr val="accent3"/>
            </a:solidFill>
            <a:prstDash val="solid"/>
            <a:headEnd type="none" w="med" len="med"/>
            <a:tailEnd type="none" w="med" len="med"/>
          </a:ln>
          <a:effectLst>
            <a:outerShdw blurRad="63500" dist="25400" dir="5400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Sans Display Semibold"/>
              <a:ea typeface="+mn-ea"/>
              <a:cs typeface="+mn-cs"/>
            </a:endParaRPr>
          </a:p>
        </p:txBody>
      </p:sp>
      <p:sp>
        <p:nvSpPr>
          <p:cNvPr id="4" name="Rectangle: Rounded Corners 3">
            <a:extLst>
              <a:ext uri="{FF2B5EF4-FFF2-40B4-BE49-F238E27FC236}">
                <a16:creationId xmlns:a16="http://schemas.microsoft.com/office/drawing/2014/main" id="{36B5E0B0-EFFA-BAB3-72F4-E50792A4BC41}"/>
              </a:ext>
              <a:ext uri="{C183D7F6-B498-43B3-948B-1728B52AA6E4}">
                <adec:decorative xmlns:adec="http://schemas.microsoft.com/office/drawing/2017/decorative" val="1"/>
              </a:ext>
            </a:extLst>
          </p:cNvPr>
          <p:cNvSpPr>
            <a:spLocks/>
          </p:cNvSpPr>
          <p:nvPr/>
        </p:nvSpPr>
        <p:spPr bwMode="auto">
          <a:xfrm>
            <a:off x="7446997" y="1576279"/>
            <a:ext cx="2586417" cy="1780302"/>
          </a:xfrm>
          <a:prstGeom prst="roundRect">
            <a:avLst>
              <a:gd name="adj" fmla="val 6300"/>
            </a:avLst>
          </a:prstGeom>
          <a:solidFill>
            <a:schemeClr val="bg1"/>
          </a:solidFill>
          <a:ln w="9525" cap="flat" cmpd="sng" algn="ctr">
            <a:solidFill>
              <a:schemeClr val="accent3"/>
            </a:solidFill>
            <a:prstDash val="solid"/>
            <a:headEnd type="none" w="med" len="med"/>
            <a:tailEnd type="none" w="med" len="med"/>
          </a:ln>
          <a:effectLst>
            <a:outerShdw blurRad="63500" dist="25400" dir="5400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Sans Display Semibold"/>
              <a:ea typeface="+mn-ea"/>
              <a:cs typeface="+mn-cs"/>
            </a:endParaRPr>
          </a:p>
        </p:txBody>
      </p:sp>
      <p:sp>
        <p:nvSpPr>
          <p:cNvPr id="5" name="Rectangle: Rounded Corners 4">
            <a:extLst>
              <a:ext uri="{FF2B5EF4-FFF2-40B4-BE49-F238E27FC236}">
                <a16:creationId xmlns:a16="http://schemas.microsoft.com/office/drawing/2014/main" id="{709499B3-FCB9-D7B6-1A8E-9C89BD721FDB}"/>
              </a:ext>
              <a:ext uri="{C183D7F6-B498-43B3-948B-1728B52AA6E4}">
                <adec:decorative xmlns:adec="http://schemas.microsoft.com/office/drawing/2017/decorative" val="1"/>
              </a:ext>
            </a:extLst>
          </p:cNvPr>
          <p:cNvSpPr/>
          <p:nvPr/>
        </p:nvSpPr>
        <p:spPr bwMode="auto">
          <a:xfrm>
            <a:off x="2177517" y="4337617"/>
            <a:ext cx="2586417" cy="1780302"/>
          </a:xfrm>
          <a:prstGeom prst="roundRect">
            <a:avLst>
              <a:gd name="adj" fmla="val 6300"/>
            </a:avLst>
          </a:prstGeom>
          <a:solidFill>
            <a:schemeClr val="bg1"/>
          </a:solidFill>
          <a:ln w="9525" cap="flat" cmpd="sng" algn="ctr">
            <a:solidFill>
              <a:schemeClr val="accent3"/>
            </a:solidFill>
            <a:prstDash val="solid"/>
            <a:headEnd type="none" w="med" len="med"/>
            <a:tailEnd type="none" w="med" len="med"/>
          </a:ln>
          <a:effectLst>
            <a:outerShdw blurRad="63500" dist="25400" dir="5400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Sans Display Semibold"/>
              <a:ea typeface="+mn-ea"/>
              <a:cs typeface="+mn-cs"/>
            </a:endParaRPr>
          </a:p>
        </p:txBody>
      </p:sp>
      <p:sp>
        <p:nvSpPr>
          <p:cNvPr id="6" name="Rectangle: Rounded Corners 5">
            <a:extLst>
              <a:ext uri="{FF2B5EF4-FFF2-40B4-BE49-F238E27FC236}">
                <a16:creationId xmlns:a16="http://schemas.microsoft.com/office/drawing/2014/main" id="{0A162EF1-0911-4A68-D074-866906C838AC}"/>
              </a:ext>
              <a:ext uri="{C183D7F6-B498-43B3-948B-1728B52AA6E4}">
                <adec:decorative xmlns:adec="http://schemas.microsoft.com/office/drawing/2017/decorative" val="1"/>
              </a:ext>
            </a:extLst>
          </p:cNvPr>
          <p:cNvSpPr/>
          <p:nvPr/>
        </p:nvSpPr>
        <p:spPr bwMode="auto">
          <a:xfrm>
            <a:off x="5299433" y="4337617"/>
            <a:ext cx="2586417" cy="1780302"/>
          </a:xfrm>
          <a:prstGeom prst="roundRect">
            <a:avLst>
              <a:gd name="adj" fmla="val 6300"/>
            </a:avLst>
          </a:prstGeom>
          <a:solidFill>
            <a:schemeClr val="bg1"/>
          </a:solidFill>
          <a:ln w="9525" cap="flat" cmpd="sng" algn="ctr">
            <a:solidFill>
              <a:schemeClr val="accent3"/>
            </a:solidFill>
            <a:prstDash val="solid"/>
            <a:headEnd type="none" w="med" len="med"/>
            <a:tailEnd type="none" w="med" len="med"/>
          </a:ln>
          <a:effectLst>
            <a:outerShdw blurRad="63500" dist="25400" dir="5400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Sans Display Semibold"/>
              <a:ea typeface="+mn-ea"/>
              <a:cs typeface="+mn-cs"/>
            </a:endParaRPr>
          </a:p>
        </p:txBody>
      </p:sp>
      <p:sp>
        <p:nvSpPr>
          <p:cNvPr id="7" name="Rectangle: Rounded Corners 6">
            <a:extLst>
              <a:ext uri="{FF2B5EF4-FFF2-40B4-BE49-F238E27FC236}">
                <a16:creationId xmlns:a16="http://schemas.microsoft.com/office/drawing/2014/main" id="{43908E46-E87D-E24B-7FB3-3BF47B8F8AB5}"/>
              </a:ext>
              <a:ext uri="{C183D7F6-B498-43B3-948B-1728B52AA6E4}">
                <adec:decorative xmlns:adec="http://schemas.microsoft.com/office/drawing/2017/decorative" val="1"/>
              </a:ext>
            </a:extLst>
          </p:cNvPr>
          <p:cNvSpPr>
            <a:spLocks/>
          </p:cNvSpPr>
          <p:nvPr/>
        </p:nvSpPr>
        <p:spPr bwMode="auto">
          <a:xfrm>
            <a:off x="8421349" y="4337617"/>
            <a:ext cx="2586417" cy="1780302"/>
          </a:xfrm>
          <a:prstGeom prst="roundRect">
            <a:avLst>
              <a:gd name="adj" fmla="val 6300"/>
            </a:avLst>
          </a:prstGeom>
          <a:solidFill>
            <a:schemeClr val="bg1"/>
          </a:solidFill>
          <a:ln w="9525" cap="flat" cmpd="sng" algn="ctr">
            <a:solidFill>
              <a:schemeClr val="accent3"/>
            </a:solidFill>
            <a:prstDash val="solid"/>
            <a:headEnd type="none" w="med" len="med"/>
            <a:tailEnd type="none" w="med" len="med"/>
          </a:ln>
          <a:effectLst>
            <a:outerShdw blurRad="63500" dist="25400" dir="5400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Sans Display Semibold"/>
              <a:ea typeface="+mn-ea"/>
              <a:cs typeface="+mn-cs"/>
            </a:endParaRPr>
          </a:p>
        </p:txBody>
      </p:sp>
      <p:cxnSp>
        <p:nvCxnSpPr>
          <p:cNvPr id="8" name="Straight Connector 7">
            <a:extLst>
              <a:ext uri="{FF2B5EF4-FFF2-40B4-BE49-F238E27FC236}">
                <a16:creationId xmlns:a16="http://schemas.microsoft.com/office/drawing/2014/main" id="{E5579407-6369-8FE8-E4B8-98623D6FA5B8}"/>
              </a:ext>
              <a:ext uri="{C183D7F6-B498-43B3-948B-1728B52AA6E4}">
                <adec:decorative xmlns:adec="http://schemas.microsoft.com/office/drawing/2017/decorative" val="1"/>
              </a:ext>
            </a:extLst>
          </p:cNvPr>
          <p:cNvCxnSpPr>
            <a:cxnSpLocks/>
          </p:cNvCxnSpPr>
          <p:nvPr/>
        </p:nvCxnSpPr>
        <p:spPr>
          <a:xfrm>
            <a:off x="3465323" y="4006669"/>
            <a:ext cx="0" cy="330948"/>
          </a:xfrm>
          <a:prstGeom prst="line">
            <a:avLst/>
          </a:prstGeom>
          <a:noFill/>
          <a:ln w="12700" cap="flat" cmpd="sng" algn="ctr">
            <a:solidFill>
              <a:srgbClr val="3E76D3"/>
            </a:solidFill>
            <a:prstDash val="solid"/>
            <a:headEnd type="none" w="lg" len="med"/>
            <a:tailEnd type="oval" w="sm" len="sm"/>
          </a:ln>
          <a:effectLst/>
        </p:spPr>
      </p:cxnSp>
      <p:cxnSp>
        <p:nvCxnSpPr>
          <p:cNvPr id="9" name="Straight Connector 8">
            <a:extLst>
              <a:ext uri="{FF2B5EF4-FFF2-40B4-BE49-F238E27FC236}">
                <a16:creationId xmlns:a16="http://schemas.microsoft.com/office/drawing/2014/main" id="{C4F0CFD5-9C74-E3DA-3632-48D29D6D3C47}"/>
              </a:ext>
              <a:ext uri="{C183D7F6-B498-43B3-948B-1728B52AA6E4}">
                <adec:decorative xmlns:adec="http://schemas.microsoft.com/office/drawing/2017/decorative" val="1"/>
              </a:ext>
            </a:extLst>
          </p:cNvPr>
          <p:cNvCxnSpPr>
            <a:cxnSpLocks/>
          </p:cNvCxnSpPr>
          <p:nvPr/>
        </p:nvCxnSpPr>
        <p:spPr>
          <a:xfrm>
            <a:off x="6592640" y="4006669"/>
            <a:ext cx="0" cy="330948"/>
          </a:xfrm>
          <a:prstGeom prst="line">
            <a:avLst/>
          </a:prstGeom>
          <a:noFill/>
          <a:ln w="12700" cap="flat" cmpd="sng" algn="ctr">
            <a:solidFill>
              <a:srgbClr val="6771CF"/>
            </a:solidFill>
            <a:prstDash val="solid"/>
            <a:headEnd type="none" w="lg" len="med"/>
            <a:tailEnd type="oval" w="sm" len="sm"/>
          </a:ln>
          <a:effectLst/>
        </p:spPr>
      </p:cxnSp>
      <p:cxnSp>
        <p:nvCxnSpPr>
          <p:cNvPr id="10" name="Straight Connector 9">
            <a:extLst>
              <a:ext uri="{FF2B5EF4-FFF2-40B4-BE49-F238E27FC236}">
                <a16:creationId xmlns:a16="http://schemas.microsoft.com/office/drawing/2014/main" id="{2FC301DF-9C81-E7D8-DD35-53C4E51AD8D1}"/>
              </a:ext>
              <a:ext uri="{C183D7F6-B498-43B3-948B-1728B52AA6E4}">
                <adec:decorative xmlns:adec="http://schemas.microsoft.com/office/drawing/2017/decorative" val="1"/>
              </a:ext>
            </a:extLst>
          </p:cNvPr>
          <p:cNvCxnSpPr>
            <a:cxnSpLocks/>
            <a:endCxn id="7" idx="0"/>
          </p:cNvCxnSpPr>
          <p:nvPr/>
        </p:nvCxnSpPr>
        <p:spPr>
          <a:xfrm flipH="1">
            <a:off x="9714558" y="4006669"/>
            <a:ext cx="5401" cy="330948"/>
          </a:xfrm>
          <a:prstGeom prst="line">
            <a:avLst/>
          </a:prstGeom>
          <a:noFill/>
          <a:ln w="12700" cap="flat" cmpd="sng" algn="ctr">
            <a:solidFill>
              <a:srgbClr val="8168C9"/>
            </a:solidFill>
            <a:prstDash val="solid"/>
            <a:headEnd type="none" w="lg" len="med"/>
            <a:tailEnd type="oval" w="sm" len="sm"/>
          </a:ln>
          <a:effectLst/>
        </p:spPr>
      </p:cxnSp>
      <p:cxnSp>
        <p:nvCxnSpPr>
          <p:cNvPr id="11" name="Straight Connector 10">
            <a:extLst>
              <a:ext uri="{FF2B5EF4-FFF2-40B4-BE49-F238E27FC236}">
                <a16:creationId xmlns:a16="http://schemas.microsoft.com/office/drawing/2014/main" id="{2CE41296-DF10-5AC7-52B6-3A79358AE347}"/>
              </a:ext>
              <a:ext uri="{C183D7F6-B498-43B3-948B-1728B52AA6E4}">
                <adec:decorative xmlns:adec="http://schemas.microsoft.com/office/drawing/2017/decorative" val="1"/>
              </a:ext>
            </a:extLst>
          </p:cNvPr>
          <p:cNvCxnSpPr>
            <a:cxnSpLocks/>
          </p:cNvCxnSpPr>
          <p:nvPr/>
        </p:nvCxnSpPr>
        <p:spPr>
          <a:xfrm>
            <a:off x="2485570" y="3356581"/>
            <a:ext cx="0" cy="330948"/>
          </a:xfrm>
          <a:prstGeom prst="line">
            <a:avLst/>
          </a:prstGeom>
          <a:noFill/>
          <a:ln w="12700" cap="flat" cmpd="sng" algn="ctr">
            <a:solidFill>
              <a:srgbClr val="2977D3"/>
            </a:solidFill>
            <a:prstDash val="solid"/>
            <a:headEnd type="oval" w="sm" len="sm"/>
            <a:tailEnd type="none" w="lg" len="med"/>
          </a:ln>
          <a:effectLst/>
        </p:spPr>
      </p:cxnSp>
      <p:cxnSp>
        <p:nvCxnSpPr>
          <p:cNvPr id="12" name="Straight Connector 11">
            <a:extLst>
              <a:ext uri="{FF2B5EF4-FFF2-40B4-BE49-F238E27FC236}">
                <a16:creationId xmlns:a16="http://schemas.microsoft.com/office/drawing/2014/main" id="{F2BF40F1-06EE-ACCA-BC48-E29320388F1A}"/>
              </a:ext>
              <a:ext uri="{C183D7F6-B498-43B3-948B-1728B52AA6E4}">
                <adec:decorative xmlns:adec="http://schemas.microsoft.com/office/drawing/2017/decorative" val="1"/>
              </a:ext>
            </a:extLst>
          </p:cNvPr>
          <p:cNvCxnSpPr>
            <a:cxnSpLocks/>
          </p:cNvCxnSpPr>
          <p:nvPr/>
        </p:nvCxnSpPr>
        <p:spPr>
          <a:xfrm>
            <a:off x="5612887" y="3356581"/>
            <a:ext cx="0" cy="330948"/>
          </a:xfrm>
          <a:prstGeom prst="line">
            <a:avLst/>
          </a:prstGeom>
          <a:noFill/>
          <a:ln w="12700" cap="flat" cmpd="sng" algn="ctr">
            <a:solidFill>
              <a:srgbClr val="5C73D0"/>
            </a:solidFill>
            <a:prstDash val="solid"/>
            <a:headEnd type="oval" w="sm" len="sm"/>
            <a:tailEnd type="none" w="lg" len="med"/>
          </a:ln>
          <a:effectLst/>
        </p:spPr>
      </p:cxnSp>
      <p:cxnSp>
        <p:nvCxnSpPr>
          <p:cNvPr id="13" name="Straight Connector 12">
            <a:extLst>
              <a:ext uri="{FF2B5EF4-FFF2-40B4-BE49-F238E27FC236}">
                <a16:creationId xmlns:a16="http://schemas.microsoft.com/office/drawing/2014/main" id="{041E1E62-D346-706B-121B-E34B8A4B746D}"/>
              </a:ext>
              <a:ext uri="{C183D7F6-B498-43B3-948B-1728B52AA6E4}">
                <adec:decorative xmlns:adec="http://schemas.microsoft.com/office/drawing/2017/decorative" val="1"/>
              </a:ext>
            </a:extLst>
          </p:cNvPr>
          <p:cNvCxnSpPr>
            <a:cxnSpLocks/>
          </p:cNvCxnSpPr>
          <p:nvPr/>
        </p:nvCxnSpPr>
        <p:spPr>
          <a:xfrm>
            <a:off x="8740206" y="3356581"/>
            <a:ext cx="0" cy="330948"/>
          </a:xfrm>
          <a:prstGeom prst="line">
            <a:avLst/>
          </a:prstGeom>
          <a:noFill/>
          <a:ln w="12700" cap="flat" cmpd="sng" algn="ctr">
            <a:solidFill>
              <a:srgbClr val="7B6BCC"/>
            </a:solidFill>
            <a:prstDash val="solid"/>
            <a:headEnd type="oval" w="sm" len="sm"/>
            <a:tailEnd type="none" w="lg" len="med"/>
          </a:ln>
          <a:effectLst/>
        </p:spPr>
      </p:cxnSp>
      <p:sp>
        <p:nvSpPr>
          <p:cNvPr id="14" name="Title 1">
            <a:extLst>
              <a:ext uri="{FF2B5EF4-FFF2-40B4-BE49-F238E27FC236}">
                <a16:creationId xmlns:a16="http://schemas.microsoft.com/office/drawing/2014/main" id="{5673C78A-7731-6007-035B-B784727A3518}"/>
              </a:ext>
            </a:extLst>
          </p:cNvPr>
          <p:cNvSpPr txBox="1">
            <a:spLocks/>
          </p:cNvSpPr>
          <p:nvPr/>
        </p:nvSpPr>
        <p:spPr>
          <a:xfrm>
            <a:off x="588263" y="585216"/>
            <a:ext cx="11011600" cy="430887"/>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a:t>Transform business processes with agents </a:t>
            </a:r>
          </a:p>
        </p:txBody>
      </p:sp>
      <p:sp>
        <p:nvSpPr>
          <p:cNvPr id="15" name="Rectangle 14" descr="A timeline spanning from Simple on the left to Advanced on the right">
            <a:extLst>
              <a:ext uri="{FF2B5EF4-FFF2-40B4-BE49-F238E27FC236}">
                <a16:creationId xmlns:a16="http://schemas.microsoft.com/office/drawing/2014/main" id="{3BBAE740-7908-060E-ED55-6CE7336F2D1B}"/>
              </a:ext>
            </a:extLst>
          </p:cNvPr>
          <p:cNvSpPr/>
          <p:nvPr/>
        </p:nvSpPr>
        <p:spPr bwMode="auto">
          <a:xfrm>
            <a:off x="10610788" y="1306286"/>
            <a:ext cx="144298" cy="1442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Display"/>
              <a:ea typeface="Segoe UI" pitchFamily="34" charset="0"/>
              <a:cs typeface="Segoe UI" pitchFamily="34" charset="0"/>
            </a:endParaRPr>
          </a:p>
        </p:txBody>
      </p:sp>
      <p:pic>
        <p:nvPicPr>
          <p:cNvPr id="16" name="Picture 14" descr="Paypal logo">
            <a:extLst>
              <a:ext uri="{FF2B5EF4-FFF2-40B4-BE49-F238E27FC236}">
                <a16:creationId xmlns:a16="http://schemas.microsoft.com/office/drawing/2014/main" id="{D0D79FC5-88BA-30BD-1D30-D5F1F2BC84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4191" y="2006074"/>
            <a:ext cx="802756" cy="21375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089FF34-50A1-3EA3-D0B3-EFC873C4151D}"/>
              </a:ext>
            </a:extLst>
          </p:cNvPr>
          <p:cNvSpPr txBox="1"/>
          <p:nvPr/>
        </p:nvSpPr>
        <p:spPr>
          <a:xfrm>
            <a:off x="1396236" y="2404541"/>
            <a:ext cx="2178666" cy="553998"/>
          </a:xfrm>
          <a:prstGeom prst="rect">
            <a:avLst/>
          </a:prstGeom>
          <a:noFill/>
        </p:spPr>
        <p:txBody>
          <a:bodyPr wrap="square" lIns="0" tIns="0" rIns="0" bIns="0">
            <a:spAutoFit/>
          </a:bodyPr>
          <a:lstStyle/>
          <a:p>
            <a:pPr marL="0" marR="0" lvl="0" indent="0" algn="ctr" defTabSz="914400" rtl="0" eaLnBrk="1" fontAlgn="base" latinLnBrk="0" hangingPunct="1">
              <a:lnSpc>
                <a:spcPct val="100000"/>
              </a:lnSpc>
              <a:spcBef>
                <a:spcPts val="0"/>
              </a:spcBef>
              <a:spcAft>
                <a:spcPts val="1200"/>
              </a:spcAft>
              <a:buClrTx/>
              <a:buSzPct val="90000"/>
              <a:buFontTx/>
              <a:buNone/>
              <a:tabLst/>
              <a:defRPr/>
            </a:pPr>
            <a:r>
              <a:rPr kumimoji="0" lang="en-US" sz="1200" b="0" i="0" u="none" strike="noStrike" kern="0" cap="none" spc="0" normalizeH="0" baseline="0" noProof="0" dirty="0">
                <a:ln w="3175">
                  <a:noFill/>
                </a:ln>
                <a:solidFill>
                  <a:srgbClr val="000000"/>
                </a:solidFill>
                <a:effectLst/>
                <a:uLnTx/>
                <a:uFillTx/>
                <a:latin typeface="Segoe Sans Display"/>
                <a:ea typeface="+mn-ea"/>
                <a:cs typeface="Segoe UI" panose="020B0502040204020203" pitchFamily="34" charset="0"/>
              </a:rPr>
              <a:t>IT/HR support agent helps employees and reduces costs and workload.</a:t>
            </a:r>
          </a:p>
        </p:txBody>
      </p:sp>
      <p:pic>
        <p:nvPicPr>
          <p:cNvPr id="18" name="Picture 2" descr="Holland America Line Logo">
            <a:extLst>
              <a:ext uri="{FF2B5EF4-FFF2-40B4-BE49-F238E27FC236}">
                <a16:creationId xmlns:a16="http://schemas.microsoft.com/office/drawing/2014/main" id="{6D193597-A174-3C75-89C6-E6869DB118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4812" y="4656091"/>
            <a:ext cx="1251826" cy="45378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AC5B7E9-2842-FFB7-CB64-6FDF88DF6B4D}"/>
              </a:ext>
            </a:extLst>
          </p:cNvPr>
          <p:cNvSpPr txBox="1"/>
          <p:nvPr/>
        </p:nvSpPr>
        <p:spPr>
          <a:xfrm>
            <a:off x="2448010" y="5175119"/>
            <a:ext cx="2045432" cy="553998"/>
          </a:xfrm>
          <a:prstGeom prst="rect">
            <a:avLst/>
          </a:prstGeom>
          <a:noFill/>
        </p:spPr>
        <p:txBody>
          <a:bodyPr wrap="square" lIns="0" tIns="0" rIns="0" bIns="0">
            <a:spAutoFit/>
          </a:bodyPr>
          <a:lstStyle>
            <a:defPPr>
              <a:defRPr lang="en-US"/>
            </a:defPPr>
            <a:lvl1pPr marR="0" lvl="0" indent="0" algn="ctr" fontAlgn="base">
              <a:lnSpc>
                <a:spcPct val="100000"/>
              </a:lnSpc>
              <a:spcBef>
                <a:spcPts val="0"/>
              </a:spcBef>
              <a:spcAft>
                <a:spcPts val="1200"/>
              </a:spcAft>
              <a:buClrTx/>
              <a:buSzPct val="90000"/>
              <a:buFontTx/>
              <a:buNone/>
              <a:tabLst/>
              <a:defRPr kumimoji="0" sz="1000" b="0" i="0" u="none" strike="noStrike" kern="0" cap="none" spc="0" normalizeH="0" baseline="0">
                <a:ln w="3175">
                  <a:noFill/>
                </a:ln>
                <a:effectLst/>
                <a:uLnTx/>
                <a:uFillTx/>
                <a:cs typeface="Segoe UI" panose="020B0502040204020203" pitchFamily="34" charset="0"/>
              </a:defRPr>
            </a:lvl1pPr>
          </a:lstStyle>
          <a:p>
            <a:pPr marL="0" marR="0" lvl="0" indent="0" algn="ctr" defTabSz="914400" rtl="0" eaLnBrk="1" fontAlgn="base" latinLnBrk="0" hangingPunct="1">
              <a:lnSpc>
                <a:spcPct val="100000"/>
              </a:lnSpc>
              <a:spcBef>
                <a:spcPts val="0"/>
              </a:spcBef>
              <a:spcAft>
                <a:spcPts val="1200"/>
              </a:spcAft>
              <a:buClrTx/>
              <a:buSzPct val="90000"/>
              <a:buFontTx/>
              <a:buNone/>
              <a:tabLst/>
              <a:defRPr/>
            </a:pPr>
            <a:r>
              <a:rPr kumimoji="0" lang="en-US" sz="1200" b="0" i="0" u="none" strike="noStrike" kern="0" cap="none" spc="0" normalizeH="0" baseline="0" noProof="0" dirty="0">
                <a:ln w="3175">
                  <a:noFill/>
                </a:ln>
                <a:solidFill>
                  <a:srgbClr val="000000"/>
                </a:solidFill>
                <a:effectLst/>
                <a:uLnTx/>
                <a:uFillTx/>
                <a:latin typeface="Segoe Sans Display"/>
                <a:ea typeface="+mn-ea"/>
                <a:cs typeface="Segoe UI" panose="020B0502040204020203" pitchFamily="34" charset="0"/>
              </a:rPr>
              <a:t>Booking agent helps customers find and buy the right products.</a:t>
            </a:r>
          </a:p>
        </p:txBody>
      </p:sp>
      <p:pic>
        <p:nvPicPr>
          <p:cNvPr id="20" name="Picture 2" descr="AMN AMRO Bank logo">
            <a:extLst>
              <a:ext uri="{FF2B5EF4-FFF2-40B4-BE49-F238E27FC236}">
                <a16:creationId xmlns:a16="http://schemas.microsoft.com/office/drawing/2014/main" id="{B3EB6535-E666-D211-950E-7B9910F86E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0971" y="1963381"/>
            <a:ext cx="1163832" cy="2991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B425461-4BA2-D841-0A71-8BF6CA1418FB}"/>
              </a:ext>
            </a:extLst>
          </p:cNvPr>
          <p:cNvSpPr txBox="1"/>
          <p:nvPr/>
        </p:nvSpPr>
        <p:spPr>
          <a:xfrm>
            <a:off x="4590171" y="2404541"/>
            <a:ext cx="2045432" cy="738664"/>
          </a:xfrm>
          <a:prstGeom prst="rect">
            <a:avLst/>
          </a:prstGeom>
          <a:noFill/>
        </p:spPr>
        <p:txBody>
          <a:bodyPr wrap="square" lIns="0" tIns="0" rIns="0" bIns="0">
            <a:spAutoFit/>
          </a:bodyPr>
          <a:lstStyle>
            <a:defPPr>
              <a:defRPr lang="en-US"/>
            </a:defPPr>
            <a:lvl1pPr marR="0" lvl="0" indent="0" algn="ctr" fontAlgn="base">
              <a:lnSpc>
                <a:spcPct val="100000"/>
              </a:lnSpc>
              <a:spcBef>
                <a:spcPts val="0"/>
              </a:spcBef>
              <a:spcAft>
                <a:spcPts val="1200"/>
              </a:spcAft>
              <a:buClrTx/>
              <a:buSzPct val="90000"/>
              <a:buFontTx/>
              <a:buNone/>
              <a:tabLst/>
              <a:defRPr kumimoji="0" sz="1000" b="0" i="0" u="none" strike="noStrike" kern="0" cap="none" spc="0" normalizeH="0" baseline="0">
                <a:ln w="3175">
                  <a:noFill/>
                </a:ln>
                <a:effectLst/>
                <a:uLnTx/>
                <a:uFillTx/>
                <a:cs typeface="Segoe UI" panose="020B0502040204020203" pitchFamily="34" charset="0"/>
              </a:defRPr>
            </a:lvl1pPr>
          </a:lstStyle>
          <a:p>
            <a:pPr marL="0" marR="0" lvl="0" indent="0" algn="ctr" defTabSz="914400" rtl="0" eaLnBrk="1" fontAlgn="base" latinLnBrk="0" hangingPunct="1">
              <a:lnSpc>
                <a:spcPct val="100000"/>
              </a:lnSpc>
              <a:spcBef>
                <a:spcPts val="0"/>
              </a:spcBef>
              <a:spcAft>
                <a:spcPts val="1200"/>
              </a:spcAft>
              <a:buClrTx/>
              <a:buSzPct val="90000"/>
              <a:buFontTx/>
              <a:buNone/>
              <a:tabLst/>
              <a:defRPr/>
            </a:pPr>
            <a:r>
              <a:rPr kumimoji="0" lang="en-US" sz="1200" b="0" i="0" u="none" strike="noStrike" kern="0" cap="none" spc="0" normalizeH="0" baseline="0" noProof="0" dirty="0">
                <a:ln w="3175">
                  <a:noFill/>
                </a:ln>
                <a:solidFill>
                  <a:srgbClr val="000000"/>
                </a:solidFill>
                <a:effectLst/>
                <a:uLnTx/>
                <a:uFillTx/>
                <a:latin typeface="Segoe Sans Display"/>
                <a:ea typeface="+mn-ea"/>
                <a:cs typeface="Segoe UI" panose="020B0502040204020203" pitchFamily="34" charset="0"/>
              </a:rPr>
              <a:t>Banking agent helps customers unblock debit cards, change account limits etc.</a:t>
            </a:r>
          </a:p>
        </p:txBody>
      </p:sp>
      <p:pic>
        <p:nvPicPr>
          <p:cNvPr id="22" name="Picture 8" descr="BMW logo">
            <a:extLst>
              <a:ext uri="{FF2B5EF4-FFF2-40B4-BE49-F238E27FC236}">
                <a16:creationId xmlns:a16="http://schemas.microsoft.com/office/drawing/2014/main" id="{4977727B-4243-493F-6F47-4CDA557A4E8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4170" y="4678186"/>
            <a:ext cx="576944" cy="40959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6F3875D-1DA6-8938-0628-8C458E8AC6F2}"/>
              </a:ext>
            </a:extLst>
          </p:cNvPr>
          <p:cNvSpPr txBox="1"/>
          <p:nvPr/>
        </p:nvSpPr>
        <p:spPr>
          <a:xfrm>
            <a:off x="5569926" y="5175119"/>
            <a:ext cx="2045432" cy="553998"/>
          </a:xfrm>
          <a:prstGeom prst="rect">
            <a:avLst/>
          </a:prstGeom>
          <a:noFill/>
        </p:spPr>
        <p:txBody>
          <a:bodyPr wrap="square" lIns="0" tIns="0" rIns="0" bIns="0">
            <a:spAutoFit/>
          </a:bodyPr>
          <a:lstStyle>
            <a:defPPr>
              <a:defRPr lang="en-US"/>
            </a:defPPr>
            <a:lvl1pPr marR="0" lvl="0" indent="0" algn="ctr" fontAlgn="base">
              <a:lnSpc>
                <a:spcPct val="100000"/>
              </a:lnSpc>
              <a:spcBef>
                <a:spcPts val="0"/>
              </a:spcBef>
              <a:spcAft>
                <a:spcPts val="1200"/>
              </a:spcAft>
              <a:buClrTx/>
              <a:buSzPct val="90000"/>
              <a:buFontTx/>
              <a:buNone/>
              <a:tabLst/>
              <a:defRPr kumimoji="0" sz="1000" b="0" i="0" u="none" strike="noStrike" kern="0" cap="none" spc="0" normalizeH="0" baseline="0">
                <a:ln w="3175">
                  <a:noFill/>
                </a:ln>
                <a:effectLst/>
                <a:uLnTx/>
                <a:uFillTx/>
                <a:cs typeface="Segoe UI" panose="020B0502040204020203" pitchFamily="34" charset="0"/>
              </a:defRPr>
            </a:lvl1pPr>
          </a:lstStyle>
          <a:p>
            <a:pPr marL="0" marR="0" lvl="0" indent="0" algn="ctr" defTabSz="914400" rtl="0" eaLnBrk="1" fontAlgn="base" latinLnBrk="0" hangingPunct="1">
              <a:lnSpc>
                <a:spcPct val="100000"/>
              </a:lnSpc>
              <a:spcBef>
                <a:spcPts val="0"/>
              </a:spcBef>
              <a:spcAft>
                <a:spcPts val="1200"/>
              </a:spcAft>
              <a:buClrTx/>
              <a:buSzPct val="90000"/>
              <a:buFontTx/>
              <a:buNone/>
              <a:tabLst/>
              <a:defRPr/>
            </a:pPr>
            <a:r>
              <a:rPr kumimoji="0" lang="en-US" sz="1200" b="0" i="0" u="none" strike="noStrike" kern="0" cap="none" spc="0" normalizeH="0" baseline="0" noProof="0" dirty="0">
                <a:ln w="3175">
                  <a:noFill/>
                </a:ln>
                <a:solidFill>
                  <a:srgbClr val="000000"/>
                </a:solidFill>
                <a:effectLst/>
                <a:uLnTx/>
                <a:uFillTx/>
                <a:latin typeface="Segoe Sans Display"/>
                <a:ea typeface="+mn-ea"/>
                <a:cs typeface="Segoe UI" panose="020B0502040204020203" pitchFamily="34" charset="0"/>
              </a:rPr>
              <a:t>Internal agent brings together complex config services for their global dealer network.</a:t>
            </a:r>
          </a:p>
        </p:txBody>
      </p:sp>
      <p:pic>
        <p:nvPicPr>
          <p:cNvPr id="24" name="Picture 23" descr="Pets at Home logo">
            <a:extLst>
              <a:ext uri="{FF2B5EF4-FFF2-40B4-BE49-F238E27FC236}">
                <a16:creationId xmlns:a16="http://schemas.microsoft.com/office/drawing/2014/main" id="{58E571D4-3975-1010-55DD-A7861D67326B}"/>
              </a:ext>
            </a:extLst>
          </p:cNvPr>
          <p:cNvPicPr>
            <a:picLocks noChangeAspect="1"/>
          </p:cNvPicPr>
          <p:nvPr/>
        </p:nvPicPr>
        <p:blipFill>
          <a:blip r:embed="rId7" cstate="print">
            <a:extLst>
              <a:ext uri="{28A0092B-C50C-407E-A947-70E740481C1C}">
                <a14:useLocalDpi xmlns:a14="http://schemas.microsoft.com/office/drawing/2010/main" val="0"/>
              </a:ext>
            </a:extLst>
          </a:blip>
          <a:stretch/>
        </p:blipFill>
        <p:spPr>
          <a:xfrm>
            <a:off x="8405373" y="1922907"/>
            <a:ext cx="669666" cy="380088"/>
          </a:xfrm>
          <a:prstGeom prst="rect">
            <a:avLst/>
          </a:prstGeom>
        </p:spPr>
      </p:pic>
      <p:sp>
        <p:nvSpPr>
          <p:cNvPr id="25" name="TextBox 24">
            <a:extLst>
              <a:ext uri="{FF2B5EF4-FFF2-40B4-BE49-F238E27FC236}">
                <a16:creationId xmlns:a16="http://schemas.microsoft.com/office/drawing/2014/main" id="{B9B8C035-D0A0-17FF-159E-2823A68520EA}"/>
              </a:ext>
            </a:extLst>
          </p:cNvPr>
          <p:cNvSpPr txBox="1"/>
          <p:nvPr/>
        </p:nvSpPr>
        <p:spPr>
          <a:xfrm>
            <a:off x="7591607" y="2404541"/>
            <a:ext cx="2297198" cy="738664"/>
          </a:xfrm>
          <a:prstGeom prst="rect">
            <a:avLst/>
          </a:prstGeom>
          <a:noFill/>
        </p:spPr>
        <p:txBody>
          <a:bodyPr wrap="square" lIns="0" tIns="0" rIns="0" bIns="0">
            <a:spAutoFit/>
          </a:bodyPr>
          <a:lstStyle>
            <a:defPPr>
              <a:defRPr lang="en-US"/>
            </a:defPPr>
            <a:lvl1pPr marR="0" lvl="0" indent="0" algn="ctr" fontAlgn="base">
              <a:lnSpc>
                <a:spcPct val="100000"/>
              </a:lnSpc>
              <a:spcBef>
                <a:spcPts val="0"/>
              </a:spcBef>
              <a:spcAft>
                <a:spcPts val="1200"/>
              </a:spcAft>
              <a:buClrTx/>
              <a:buSzPct val="90000"/>
              <a:buFontTx/>
              <a:buNone/>
              <a:tabLst/>
              <a:defRPr kumimoji="0" sz="1000" b="0" i="0" u="none" strike="noStrike" kern="0" cap="none" spc="0" normalizeH="0" baseline="0">
                <a:ln w="3175">
                  <a:noFill/>
                </a:ln>
                <a:effectLst/>
                <a:uLnTx/>
                <a:uFillTx/>
                <a:cs typeface="Segoe UI" panose="020B0502040204020203" pitchFamily="34" charset="0"/>
              </a:defRPr>
            </a:lvl1pPr>
          </a:lstStyle>
          <a:p>
            <a:pPr marL="0" marR="0" lvl="0" indent="0" algn="ctr" defTabSz="914400" rtl="0" eaLnBrk="1" fontAlgn="base" latinLnBrk="0" hangingPunct="1">
              <a:lnSpc>
                <a:spcPct val="100000"/>
              </a:lnSpc>
              <a:spcBef>
                <a:spcPts val="0"/>
              </a:spcBef>
              <a:spcAft>
                <a:spcPts val="1200"/>
              </a:spcAft>
              <a:buClrTx/>
              <a:buSzPct val="90000"/>
              <a:buFontTx/>
              <a:buNone/>
              <a:tabLst/>
              <a:defRPr/>
            </a:pPr>
            <a:r>
              <a:rPr kumimoji="0" lang="en-US" sz="1200" b="0" i="0" u="none" strike="noStrike" kern="0" cap="none" spc="0" normalizeH="0" baseline="0" noProof="0" dirty="0">
                <a:ln w="3175">
                  <a:noFill/>
                </a:ln>
                <a:solidFill>
                  <a:srgbClr val="000000"/>
                </a:solidFill>
                <a:effectLst/>
                <a:uLnTx/>
                <a:uFillTx/>
                <a:latin typeface="Segoe Sans Display"/>
                <a:ea typeface="+mn-ea"/>
                <a:cs typeface="Segoe UI" panose="020B0502040204020203" pitchFamily="34" charset="0"/>
              </a:rPr>
              <a:t>Fraud detection agent autonomously flags and helps investigate suspicious transactions.</a:t>
            </a:r>
          </a:p>
        </p:txBody>
      </p:sp>
      <p:pic>
        <p:nvPicPr>
          <p:cNvPr id="26" name="Picture 25" descr="Fujitsu logo">
            <a:extLst>
              <a:ext uri="{FF2B5EF4-FFF2-40B4-BE49-F238E27FC236}">
                <a16:creationId xmlns:a16="http://schemas.microsoft.com/office/drawing/2014/main" id="{B1920B83-4EBC-3CE2-68AE-CFFF2C6A87E4}"/>
              </a:ext>
            </a:extLst>
          </p:cNvPr>
          <p:cNvPicPr>
            <a:picLocks noChangeAspect="1"/>
          </p:cNvPicPr>
          <p:nvPr/>
        </p:nvPicPr>
        <p:blipFill>
          <a:blip r:embed="rId8" cstate="print">
            <a:extLst>
              <a:ext uri="{28A0092B-C50C-407E-A947-70E740481C1C}">
                <a14:useLocalDpi xmlns:a14="http://schemas.microsoft.com/office/drawing/2010/main" val="0"/>
              </a:ext>
            </a:extLst>
          </a:blip>
          <a:srcRect l="9767" t="18637" r="9767" b="18637"/>
          <a:stretch/>
        </p:blipFill>
        <p:spPr>
          <a:xfrm>
            <a:off x="9333069" y="4701879"/>
            <a:ext cx="762978" cy="362210"/>
          </a:xfrm>
          <a:prstGeom prst="rect">
            <a:avLst/>
          </a:prstGeom>
        </p:spPr>
      </p:pic>
      <p:sp>
        <p:nvSpPr>
          <p:cNvPr id="27" name="TextBox 26">
            <a:extLst>
              <a:ext uri="{FF2B5EF4-FFF2-40B4-BE49-F238E27FC236}">
                <a16:creationId xmlns:a16="http://schemas.microsoft.com/office/drawing/2014/main" id="{5BC0787F-B47A-36F7-436A-46DBA45A1052}"/>
              </a:ext>
            </a:extLst>
          </p:cNvPr>
          <p:cNvSpPr txBox="1"/>
          <p:nvPr/>
        </p:nvSpPr>
        <p:spPr>
          <a:xfrm>
            <a:off x="8691842" y="5175119"/>
            <a:ext cx="2045432" cy="553998"/>
          </a:xfrm>
          <a:prstGeom prst="rect">
            <a:avLst/>
          </a:prstGeom>
          <a:noFill/>
        </p:spPr>
        <p:txBody>
          <a:bodyPr wrap="square" lIns="0" tIns="0" rIns="0" bIns="0">
            <a:spAutoFit/>
          </a:bodyPr>
          <a:lstStyle>
            <a:defPPr>
              <a:defRPr lang="en-US"/>
            </a:defPPr>
            <a:lvl1pPr marR="0" lvl="0" indent="0" algn="ctr" fontAlgn="base">
              <a:lnSpc>
                <a:spcPct val="100000"/>
              </a:lnSpc>
              <a:spcBef>
                <a:spcPts val="0"/>
              </a:spcBef>
              <a:spcAft>
                <a:spcPts val="1200"/>
              </a:spcAft>
              <a:buClrTx/>
              <a:buSzPct val="90000"/>
              <a:buFontTx/>
              <a:buNone/>
              <a:tabLst/>
              <a:defRPr kumimoji="0" sz="1000" b="0" i="0" u="none" strike="noStrike" kern="0" cap="none" spc="0" normalizeH="0" baseline="0">
                <a:ln w="3175">
                  <a:noFill/>
                </a:ln>
                <a:effectLst/>
                <a:uLnTx/>
                <a:uFillTx/>
                <a:cs typeface="Segoe UI" panose="020B0502040204020203" pitchFamily="34" charset="0"/>
              </a:defRPr>
            </a:lvl1pPr>
          </a:lstStyle>
          <a:p>
            <a:pPr marL="0" marR="0" lvl="0" indent="0" algn="ctr" defTabSz="914400" rtl="0" eaLnBrk="1" fontAlgn="base" latinLnBrk="0" hangingPunct="1">
              <a:lnSpc>
                <a:spcPct val="100000"/>
              </a:lnSpc>
              <a:spcBef>
                <a:spcPts val="0"/>
              </a:spcBef>
              <a:spcAft>
                <a:spcPts val="1200"/>
              </a:spcAft>
              <a:buClrTx/>
              <a:buSzPct val="90000"/>
              <a:buFontTx/>
              <a:buNone/>
              <a:tabLst/>
              <a:defRPr/>
            </a:pPr>
            <a:r>
              <a:rPr kumimoji="0" lang="en-US" sz="1200" b="0" i="0" u="none" strike="noStrike" kern="0" cap="none" spc="0" normalizeH="0" baseline="0" noProof="0" dirty="0">
                <a:ln w="3175">
                  <a:noFill/>
                </a:ln>
                <a:solidFill>
                  <a:srgbClr val="000000"/>
                </a:solidFill>
                <a:effectLst/>
                <a:uLnTx/>
                <a:uFillTx/>
                <a:latin typeface="Segoe Sans Display"/>
                <a:ea typeface="+mn-ea"/>
                <a:cs typeface="Segoe UI" panose="020B0502040204020203" pitchFamily="34" charset="0"/>
              </a:rPr>
              <a:t>Sales agents help sellers prioritize customer leads and craft personalized proposals.</a:t>
            </a:r>
          </a:p>
        </p:txBody>
      </p:sp>
      <p:sp>
        <p:nvSpPr>
          <p:cNvPr id="28" name="Rectangle: Rounded Corners 16">
            <a:extLst>
              <a:ext uri="{FF2B5EF4-FFF2-40B4-BE49-F238E27FC236}">
                <a16:creationId xmlns:a16="http://schemas.microsoft.com/office/drawing/2014/main" id="{BF71C03A-CC7F-B40D-4632-2CB2FC6F1B73}"/>
              </a:ext>
              <a:ext uri="{C183D7F6-B498-43B3-948B-1728B52AA6E4}">
                <adec:decorative xmlns:adec="http://schemas.microsoft.com/office/drawing/2017/decorative" val="1"/>
              </a:ext>
            </a:extLst>
          </p:cNvPr>
          <p:cNvSpPr/>
          <p:nvPr/>
        </p:nvSpPr>
        <p:spPr bwMode="auto">
          <a:xfrm>
            <a:off x="588263" y="3617868"/>
            <a:ext cx="11023600" cy="458464"/>
          </a:xfrm>
          <a:prstGeom prst="roundRect">
            <a:avLst>
              <a:gd name="adj" fmla="val 50000"/>
            </a:avLst>
          </a:prstGeom>
          <a:gradFill flip="none" rotWithShape="1">
            <a:gsLst>
              <a:gs pos="4000">
                <a:srgbClr val="C957CC"/>
              </a:gs>
              <a:gs pos="99000">
                <a:srgbClr val="018AF3"/>
              </a:gs>
            </a:gsLst>
            <a:path path="circle">
              <a:fillToRect l="100000" t="100000"/>
            </a:path>
            <a:tileRect r="-100000" b="-100000"/>
          </a:gradFill>
          <a:ln w="12700" cap="flat" cmpd="sng" algn="ctr">
            <a:noFill/>
            <a:prstDash val="solid"/>
          </a:ln>
          <a:effectLst/>
          <a:scene3d>
            <a:camera prst="orthographicFront"/>
            <a:lightRig rig="chilly" dir="t"/>
          </a:scene3d>
          <a:sp3d prstMaterial="powder"/>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US" sz="1400" b="0" i="0" u="none" strike="noStrike" kern="1200" cap="none" spc="0" normalizeH="0" baseline="0" noProof="0" dirty="0">
              <a:ln w="3175">
                <a:noFill/>
              </a:ln>
              <a:solidFill>
                <a:srgbClr val="FFFFFF"/>
              </a:solidFill>
              <a:effectLst/>
              <a:uLnTx/>
              <a:uFillTx/>
              <a:latin typeface="Segoe UI Semibold"/>
              <a:ea typeface="+mn-ea"/>
              <a:cs typeface="Segoe UI" panose="020B0502040204020203" pitchFamily="34" charset="0"/>
            </a:endParaRPr>
          </a:p>
        </p:txBody>
      </p:sp>
      <p:sp>
        <p:nvSpPr>
          <p:cNvPr id="29" name="TextBox 28">
            <a:extLst>
              <a:ext uri="{FF2B5EF4-FFF2-40B4-BE49-F238E27FC236}">
                <a16:creationId xmlns:a16="http://schemas.microsoft.com/office/drawing/2014/main" id="{69E2454F-D8BC-8763-17C3-1EF3ED403B8F}"/>
              </a:ext>
              <a:ext uri="{C183D7F6-B498-43B3-948B-1728B52AA6E4}">
                <adec:decorative xmlns:adec="http://schemas.microsoft.com/office/drawing/2017/decorative" val="1"/>
              </a:ext>
            </a:extLst>
          </p:cNvPr>
          <p:cNvSpPr txBox="1"/>
          <p:nvPr/>
        </p:nvSpPr>
        <p:spPr>
          <a:xfrm>
            <a:off x="740663" y="3693211"/>
            <a:ext cx="1354323" cy="30777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Simple</a:t>
            </a:r>
          </a:p>
        </p:txBody>
      </p:sp>
      <p:sp>
        <p:nvSpPr>
          <p:cNvPr id="30" name="TextBox 29">
            <a:extLst>
              <a:ext uri="{FF2B5EF4-FFF2-40B4-BE49-F238E27FC236}">
                <a16:creationId xmlns:a16="http://schemas.microsoft.com/office/drawing/2014/main" id="{C8BBAA6C-5D79-62CE-D706-37830B297A43}"/>
              </a:ext>
              <a:ext uri="{C183D7F6-B498-43B3-948B-1728B52AA6E4}">
                <adec:decorative xmlns:adec="http://schemas.microsoft.com/office/drawing/2017/decorative" val="1"/>
              </a:ext>
            </a:extLst>
          </p:cNvPr>
          <p:cNvSpPr txBox="1"/>
          <p:nvPr/>
        </p:nvSpPr>
        <p:spPr>
          <a:xfrm>
            <a:off x="10033414" y="3693211"/>
            <a:ext cx="1426049" cy="307777"/>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Advanced</a:t>
            </a:r>
          </a:p>
        </p:txBody>
      </p:sp>
      <p:sp>
        <p:nvSpPr>
          <p:cNvPr id="31" name="TextBox 30">
            <a:extLst>
              <a:ext uri="{FF2B5EF4-FFF2-40B4-BE49-F238E27FC236}">
                <a16:creationId xmlns:a16="http://schemas.microsoft.com/office/drawing/2014/main" id="{1DFDAC9C-DD03-74E1-C331-B1E39E620377}"/>
              </a:ext>
            </a:extLst>
          </p:cNvPr>
          <p:cNvSpPr txBox="1"/>
          <p:nvPr/>
        </p:nvSpPr>
        <p:spPr>
          <a:xfrm>
            <a:off x="5397114" y="6379204"/>
            <a:ext cx="2391052" cy="276999"/>
          </a:xfrm>
          <a:prstGeom prst="rect">
            <a:avLst/>
          </a:prstGeom>
          <a:noFill/>
        </p:spPr>
        <p:txBody>
          <a:bodyPr wrap="square">
            <a:spAutoFit/>
          </a:bodyPr>
          <a:lstStyle/>
          <a:p>
            <a:pPr algn="ctr"/>
            <a:r>
              <a:rPr lang="en-US" sz="1200" b="1" dirty="0">
                <a:solidFill>
                  <a:schemeClr val="tx1">
                    <a:lumMod val="50000"/>
                    <a:lumOff val="50000"/>
                  </a:schemeClr>
                </a:solidFill>
              </a:rPr>
              <a:t>microsoft.com/customers</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221805080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6_Microsoft AI Tour 16:9 Template Light">
  <a:themeElements>
    <a:clrScheme name="Custom 1">
      <a:dk1>
        <a:srgbClr val="000000"/>
      </a:dk1>
      <a:lt1>
        <a:srgbClr val="FFFFFF"/>
      </a:lt1>
      <a:dk2>
        <a:srgbClr val="2A446F"/>
      </a:dk2>
      <a:lt2>
        <a:srgbClr val="E8E6DF"/>
      </a:lt2>
      <a:accent1>
        <a:srgbClr val="0078D4"/>
      </a:accent1>
      <a:accent2>
        <a:srgbClr val="49C5B1"/>
      </a:accent2>
      <a:accent3>
        <a:srgbClr val="2A446F"/>
      </a:accent3>
      <a:accent4>
        <a:srgbClr val="BF9474"/>
      </a:accent4>
      <a:accent5>
        <a:srgbClr val="8661C5"/>
      </a:accent5>
      <a:accent6>
        <a:srgbClr val="B1B3B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4" id="{132193F1-52ED-4B7E-891E-8F377557E42A}" vid="{10158B7C-243E-434A-B902-9727AF24F1AA}"/>
    </a:ext>
  </a:extLst>
</a:theme>
</file>

<file path=ppt/theme/theme2.xml><?xml version="1.0" encoding="utf-8"?>
<a:theme xmlns:a="http://schemas.openxmlformats.org/drawingml/2006/main" name="2_LIGHT MODE">
  <a:themeElements>
    <a:clrScheme name="BizApps &amp; Platform Board of Directors">
      <a:dk1>
        <a:srgbClr val="000000"/>
      </a:dk1>
      <a:lt1>
        <a:srgbClr val="FFFFFF"/>
      </a:lt1>
      <a:dk2>
        <a:srgbClr val="091F2E"/>
      </a:dk2>
      <a:lt2>
        <a:srgbClr val="FFF8F3"/>
      </a:lt2>
      <a:accent1>
        <a:srgbClr val="3399FF"/>
      </a:accent1>
      <a:accent2>
        <a:srgbClr val="E859E8"/>
      </a:accent2>
      <a:accent3>
        <a:srgbClr val="F8F8FA"/>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rgbClr val="D9D9D6"/>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0" id="{6B613F45-8EC8-42F9-932C-3D812BC0A41E}" vid="{731B3710-7283-4EED-B3B1-B5DA5FEB4743}"/>
    </a:ext>
  </a:extLst>
</a:theme>
</file>

<file path=ppt/theme/theme5.xml><?xml version="1.0" encoding="utf-8"?>
<a:theme xmlns:a="http://schemas.openxmlformats.org/drawingml/2006/main" name="MS Ignite 16:9 Template Dark">
  <a:themeElements>
    <a:clrScheme name="Custom 198">
      <a:dk1>
        <a:srgbClr val="091F2C"/>
      </a:dk1>
      <a:lt1>
        <a:srgbClr val="FFFFFF"/>
      </a:lt1>
      <a:dk2>
        <a:srgbClr val="2A446F"/>
      </a:dk2>
      <a:lt2>
        <a:srgbClr val="E8E6DF"/>
      </a:lt2>
      <a:accent1>
        <a:srgbClr val="8661C5"/>
      </a:accent1>
      <a:accent2>
        <a:srgbClr val="8DE971"/>
      </a:accent2>
      <a:accent3>
        <a:srgbClr val="0078D4"/>
      </a:accent3>
      <a:accent4>
        <a:srgbClr val="D7D2CB"/>
      </a:accent4>
      <a:accent5>
        <a:srgbClr val="FFE399"/>
      </a:accent5>
      <a:accent6>
        <a:srgbClr val="D2D2D2"/>
      </a:accent6>
      <a:hlink>
        <a:srgbClr val="D59ED7"/>
      </a:hlink>
      <a:folHlink>
        <a:srgbClr val="D59ED7"/>
      </a:folHlink>
    </a:clrScheme>
    <a:fontScheme name="Custom 3">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gnite_2024_16-9 Event-template.potx  -  Last saved by user" id="{25E4B35E-646D-4F3A-8D0B-C2BDF548142B}" vid="{8A17B14A-69D5-4F26-BC7B-8547BA50C10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9CA62B9A14A045A1B6F4E9B2C351F6" ma:contentTypeVersion="6" ma:contentTypeDescription="Create a new document." ma:contentTypeScope="" ma:versionID="bec7379f9863306215aa2f2be8617105">
  <xsd:schema xmlns:xsd="http://www.w3.org/2001/XMLSchema" xmlns:xs="http://www.w3.org/2001/XMLSchema" xmlns:p="http://schemas.microsoft.com/office/2006/metadata/properties" xmlns:ns1="http://schemas.microsoft.com/sharepoint/v3" xmlns:ns2="d6b92fb2-b6fe-4a5d-a173-f28341f4df5b" targetNamespace="http://schemas.microsoft.com/office/2006/metadata/properties" ma:root="true" ma:fieldsID="b6b33ac26a152cfaa968b8576fe5f186" ns1:_="" ns2:_="">
    <xsd:import namespace="http://schemas.microsoft.com/sharepoint/v3"/>
    <xsd:import namespace="d6b92fb2-b6fe-4a5d-a173-f28341f4df5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b92fb2-b6fe-4a5d-a173-f28341f4df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478DCBB-8922-4D3A-AC67-6649E7A4221A}">
  <ds:schemaRefs>
    <ds:schemaRef ds:uri="d6b92fb2-b6fe-4a5d-a173-f28341f4df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2B6EDD1-A602-40AC-9ED6-1DD5E0F6EAB9}">
  <ds:schemaRefs>
    <ds:schemaRef ds:uri="http://schemas.microsoft.com/sharepoint/v3/contenttype/forms"/>
  </ds:schemaRefs>
</ds:datastoreItem>
</file>

<file path=customXml/itemProps3.xml><?xml version="1.0" encoding="utf-8"?>
<ds:datastoreItem xmlns:ds="http://schemas.openxmlformats.org/officeDocument/2006/customXml" ds:itemID="{336B9C14-C84A-49AF-B2F5-7F31CC4711D2}">
  <ds:schemaRefs>
    <ds:schemaRef ds:uri="http://purl.org/dc/elements/1.1/"/>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d6b92fb2-b6fe-4a5d-a173-f28341f4df5b"/>
    <ds:schemaRef ds:uri="http://www.w3.org/XML/1998/namespace"/>
    <ds:schemaRef ds:uri="http://schemas.microsoft.com/sharepoint/v3"/>
    <ds:schemaRef ds:uri="http://schemas.microsoft.com/office/2006/metadata/properties"/>
    <ds:schemaRef ds:uri="http://purl.org/dc/dcmitype/"/>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2968</TotalTime>
  <Words>7215</Words>
  <Application>Microsoft Office PowerPoint</Application>
  <PresentationFormat>Widescreen</PresentationFormat>
  <Paragraphs>662</Paragraphs>
  <Slides>35</Slides>
  <Notes>30</Notes>
  <HiddenSlides>0</HiddenSlides>
  <MMClips>1</MMClips>
  <ScaleCrop>false</ScaleCrop>
  <HeadingPairs>
    <vt:vector size="8" baseType="variant">
      <vt:variant>
        <vt:lpstr>Fonts Used</vt:lpstr>
      </vt:variant>
      <vt:variant>
        <vt:i4>23</vt:i4>
      </vt:variant>
      <vt:variant>
        <vt:lpstr>Theme</vt:lpstr>
      </vt:variant>
      <vt:variant>
        <vt:i4>5</vt:i4>
      </vt:variant>
      <vt:variant>
        <vt:lpstr>Embedded OLE Servers</vt:lpstr>
      </vt:variant>
      <vt:variant>
        <vt:i4>1</vt:i4>
      </vt:variant>
      <vt:variant>
        <vt:lpstr>Slide Titles</vt:lpstr>
      </vt:variant>
      <vt:variant>
        <vt:i4>35</vt:i4>
      </vt:variant>
    </vt:vector>
  </HeadingPairs>
  <TitlesOfParts>
    <vt:vector size="64" baseType="lpstr">
      <vt:lpstr>-apple-system</vt:lpstr>
      <vt:lpstr>Aptos</vt:lpstr>
      <vt:lpstr>Aptos Display</vt:lpstr>
      <vt:lpstr>Arial</vt:lpstr>
      <vt:lpstr>Calibri</vt:lpstr>
      <vt:lpstr>Consolas</vt:lpstr>
      <vt:lpstr>Fave Script Bold Pro</vt:lpstr>
      <vt:lpstr>Segoe Pro Semibold</vt:lpstr>
      <vt:lpstr>Segoe Sans</vt:lpstr>
      <vt:lpstr>Segoe Sans Display</vt:lpstr>
      <vt:lpstr>Segoe Sans Display Semibold</vt:lpstr>
      <vt:lpstr>Segoe UI</vt:lpstr>
      <vt:lpstr>Segoe UI Light</vt:lpstr>
      <vt:lpstr>Segoe UI Semibold</vt:lpstr>
      <vt:lpstr>Segoe UI Semilight</vt:lpstr>
      <vt:lpstr>Segoe UI Variable Display Semib</vt:lpstr>
      <vt:lpstr>Segoe UI Variable Display Semibold</vt:lpstr>
      <vt:lpstr>Segoe UI Variable Small Semibol</vt:lpstr>
      <vt:lpstr>Segoe UI Variable Text</vt:lpstr>
      <vt:lpstr>SegoeUI</vt:lpstr>
      <vt:lpstr>Symbol</vt:lpstr>
      <vt:lpstr>Times New Roman</vt:lpstr>
      <vt:lpstr>Wingdings</vt:lpstr>
      <vt:lpstr>6_Microsoft AI Tour 16:9 Template Light</vt:lpstr>
      <vt:lpstr>2_LIGHT MODE</vt:lpstr>
      <vt:lpstr>1_Office Theme</vt:lpstr>
      <vt:lpstr>1_Microsoft 365 Copilot Template</vt:lpstr>
      <vt:lpstr>MS Ignite 16:9 Template Dark</vt:lpstr>
      <vt:lpstr>think-cell Slide</vt:lpstr>
      <vt:lpstr>Becoming Frontier</vt:lpstr>
      <vt:lpstr>PowerPoint Presentation</vt:lpstr>
      <vt:lpstr>Becoming Frontier</vt:lpstr>
      <vt:lpstr>AI First Differentiation</vt:lpstr>
      <vt:lpstr>Becoming Frontier</vt:lpstr>
      <vt:lpstr>PowerPoint Presentation</vt:lpstr>
      <vt:lpstr>Enrich employee experiences</vt:lpstr>
      <vt:lpstr>Enrich employee experiences</vt:lpstr>
      <vt:lpstr>PowerPoint Presentation</vt:lpstr>
      <vt:lpstr>PowerPoint Presentation</vt:lpstr>
      <vt:lpstr>PowerPoint Presentation</vt:lpstr>
      <vt:lpstr>PowerPoint Presentation</vt:lpstr>
      <vt:lpstr>Holland America Line</vt:lpstr>
      <vt:lpstr> Copilot  Chat</vt:lpstr>
      <vt:lpstr>Microsoft Copilot Studio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Researcher agent</vt:lpstr>
      <vt:lpstr>Copilot Studio</vt:lpstr>
      <vt:lpstr>Microsoft Agents</vt:lpstr>
      <vt:lpstr>Microsoft AI Business Solutions</vt:lpstr>
      <vt:lpstr>PowerPoint Presentation</vt:lpstr>
      <vt:lpstr>Extend your business applications with low-code tools</vt:lpstr>
      <vt:lpstr>Red thread: security foundation at Zava</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Frontier</dc:title>
  <dc:creator>Judson.Althoff@microsoft.com</dc:creator>
  <cp:lastModifiedBy>Jeffrey Bennett</cp:lastModifiedBy>
  <cp:revision>10</cp:revision>
  <dcterms:created xsi:type="dcterms:W3CDTF">2025-07-02T17:07:52Z</dcterms:created>
  <dcterms:modified xsi:type="dcterms:W3CDTF">2025-09-22T16:21:27Z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0x010100409CA62B9A14A045A1B6F4E9B2C351F6</vt:lpwstr>
  </property>
  <property fmtid="{D5CDD505-2E9C-101B-9397-08002B2CF9AE}" pid="3" name="MediaServiceImageTags">
    <vt:lpwstr/>
  </property>
</Properties>
</file>