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</p:sldMasterIdLst>
  <p:notesMasterIdLst>
    <p:notesMasterId r:id="rId19"/>
  </p:notesMasterIdLst>
  <p:sldIdLst>
    <p:sldId id="256" r:id="rId3"/>
    <p:sldId id="305" r:id="rId4"/>
    <p:sldId id="259" r:id="rId5"/>
    <p:sldId id="261" r:id="rId6"/>
    <p:sldId id="2147482786" r:id="rId7"/>
    <p:sldId id="2147483642" r:id="rId8"/>
    <p:sldId id="257" r:id="rId9"/>
    <p:sldId id="2147483334" r:id="rId10"/>
    <p:sldId id="2147483335" r:id="rId11"/>
    <p:sldId id="258" r:id="rId12"/>
    <p:sldId id="2147483645" r:id="rId13"/>
    <p:sldId id="260" r:id="rId14"/>
    <p:sldId id="262" r:id="rId15"/>
    <p:sldId id="265" r:id="rId16"/>
    <p:sldId id="2147483647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A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9" autoAdjust="0"/>
    <p:restoredTop sz="94660"/>
  </p:normalViewPr>
  <p:slideViewPr>
    <p:cSldViewPr snapToGrid="0">
      <p:cViewPr varScale="1">
        <p:scale>
          <a:sx n="139" d="100"/>
          <a:sy n="139" d="100"/>
        </p:scale>
        <p:origin x="10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wain Robinson" userId="ee928eb5-f04d-4bbc-bb3a-96423f9a314c" providerId="ADAL" clId="{15B89F35-1F01-4C34-867F-830473C93D1D}"/>
    <pc:docChg chg="modSld">
      <pc:chgData name="Dewain Robinson" userId="ee928eb5-f04d-4bbc-bb3a-96423f9a314c" providerId="ADAL" clId="{15B89F35-1F01-4C34-867F-830473C93D1D}" dt="2025-01-08T19:21:09.318" v="12" actId="1076"/>
      <pc:docMkLst>
        <pc:docMk/>
      </pc:docMkLst>
      <pc:sldChg chg="addSp modSp mod">
        <pc:chgData name="Dewain Robinson" userId="ee928eb5-f04d-4bbc-bb3a-96423f9a314c" providerId="ADAL" clId="{15B89F35-1F01-4C34-867F-830473C93D1D}" dt="2025-01-08T19:21:09.318" v="12" actId="1076"/>
        <pc:sldMkLst>
          <pc:docMk/>
          <pc:sldMk cId="2278790518" sldId="263"/>
        </pc:sldMkLst>
        <pc:spChg chg="add mod">
          <ac:chgData name="Dewain Robinson" userId="ee928eb5-f04d-4bbc-bb3a-96423f9a314c" providerId="ADAL" clId="{15B89F35-1F01-4C34-867F-830473C93D1D}" dt="2025-01-08T19:21:09.318" v="12" actId="1076"/>
          <ac:spMkLst>
            <pc:docMk/>
            <pc:sldMk cId="2278790518" sldId="263"/>
            <ac:spMk id="3" creationId="{8C952B55-3766-F267-530C-C3CEA3FD5B49}"/>
          </ac:spMkLst>
        </pc:spChg>
        <pc:picChg chg="add mod">
          <ac:chgData name="Dewain Robinson" userId="ee928eb5-f04d-4bbc-bb3a-96423f9a314c" providerId="ADAL" clId="{15B89F35-1F01-4C34-867F-830473C93D1D}" dt="2025-01-08T19:20:25.499" v="1" actId="1076"/>
          <ac:picMkLst>
            <pc:docMk/>
            <pc:sldMk cId="2278790518" sldId="263"/>
            <ac:picMk id="2" creationId="{7F119A76-3434-0B3E-F9E0-B8B4B31802C2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6CA85C-93CE-4206-997C-959ABAE558DB}" type="doc">
      <dgm:prSet loTypeId="urn:microsoft.com/office/officeart/2008/layout/PictureStrip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EC1310F-52A2-4664-B722-FBB63DBBFFAB}">
      <dgm:prSet/>
      <dgm:spPr>
        <a:solidFill>
          <a:schemeClr val="tx1">
            <a:alpha val="88000"/>
          </a:schemeClr>
        </a:solidFill>
      </dgm:spPr>
      <dgm:t>
        <a:bodyPr/>
        <a:lstStyle/>
        <a:p>
          <a:r>
            <a:rPr lang="en-US" b="1" baseline="0"/>
            <a:t>Topics</a:t>
          </a:r>
          <a:endParaRPr lang="en-US" b="1"/>
        </a:p>
      </dgm:t>
    </dgm:pt>
    <dgm:pt modelId="{DD76B7E7-9355-4CD7-ABCD-EE765FAE304E}" type="parTrans" cxnId="{B5ED5B3D-1189-4210-BE8D-422C81C4993F}">
      <dgm:prSet/>
      <dgm:spPr/>
      <dgm:t>
        <a:bodyPr/>
        <a:lstStyle/>
        <a:p>
          <a:endParaRPr lang="en-US"/>
        </a:p>
      </dgm:t>
    </dgm:pt>
    <dgm:pt modelId="{6B878AB1-10BE-4D7C-88DB-03296CB1D351}" type="sibTrans" cxnId="{B5ED5B3D-1189-4210-BE8D-422C81C4993F}">
      <dgm:prSet/>
      <dgm:spPr/>
      <dgm:t>
        <a:bodyPr/>
        <a:lstStyle/>
        <a:p>
          <a:endParaRPr lang="en-US"/>
        </a:p>
      </dgm:t>
    </dgm:pt>
    <dgm:pt modelId="{60B2EC8D-76FE-4EC4-9851-8602BC29CE9A}">
      <dgm:prSet/>
      <dgm:spPr>
        <a:solidFill>
          <a:schemeClr val="tx1">
            <a:alpha val="88000"/>
          </a:schemeClr>
        </a:solidFill>
      </dgm:spPr>
      <dgm:t>
        <a:bodyPr/>
        <a:lstStyle/>
        <a:p>
          <a:r>
            <a:rPr lang="en-US" baseline="0"/>
            <a:t>Custom authored experiences that allows the maker to be in full control of every aspect of the conversation</a:t>
          </a:r>
          <a:endParaRPr lang="en-US"/>
        </a:p>
      </dgm:t>
    </dgm:pt>
    <dgm:pt modelId="{40AAAB6E-EBA0-4C20-AE9F-A2E51387CF71}" type="parTrans" cxnId="{38815C05-AA91-45BC-81F4-9393D56AB2CD}">
      <dgm:prSet/>
      <dgm:spPr/>
      <dgm:t>
        <a:bodyPr/>
        <a:lstStyle/>
        <a:p>
          <a:endParaRPr lang="en-US"/>
        </a:p>
      </dgm:t>
    </dgm:pt>
    <dgm:pt modelId="{55C7B6DE-A033-490D-9585-A4094E4D5B5D}" type="sibTrans" cxnId="{38815C05-AA91-45BC-81F4-9393D56AB2CD}">
      <dgm:prSet/>
      <dgm:spPr/>
      <dgm:t>
        <a:bodyPr/>
        <a:lstStyle/>
        <a:p>
          <a:endParaRPr lang="en-US"/>
        </a:p>
      </dgm:t>
    </dgm:pt>
    <dgm:pt modelId="{2EC7A542-9B41-4D0A-B566-ADAB942D9753}">
      <dgm:prSet/>
      <dgm:spPr>
        <a:solidFill>
          <a:schemeClr val="tx1">
            <a:alpha val="88000"/>
          </a:schemeClr>
        </a:solidFill>
      </dgm:spPr>
      <dgm:t>
        <a:bodyPr/>
        <a:lstStyle/>
        <a:p>
          <a:r>
            <a:rPr lang="en-US" b="1" baseline="0"/>
            <a:t>Knowledge</a:t>
          </a:r>
          <a:endParaRPr lang="en-US" b="1"/>
        </a:p>
      </dgm:t>
    </dgm:pt>
    <dgm:pt modelId="{76826038-BAC0-44A0-A1A2-E7F3F0DFC907}" type="parTrans" cxnId="{E65A9ECB-D850-4567-A43F-EB84D5312BB1}">
      <dgm:prSet/>
      <dgm:spPr/>
      <dgm:t>
        <a:bodyPr/>
        <a:lstStyle/>
        <a:p>
          <a:endParaRPr lang="en-US"/>
        </a:p>
      </dgm:t>
    </dgm:pt>
    <dgm:pt modelId="{EA997665-FE19-45DF-9ADF-A0A85C24C6E5}" type="sibTrans" cxnId="{E65A9ECB-D850-4567-A43F-EB84D5312BB1}">
      <dgm:prSet/>
      <dgm:spPr/>
      <dgm:t>
        <a:bodyPr/>
        <a:lstStyle/>
        <a:p>
          <a:endParaRPr lang="en-US"/>
        </a:p>
      </dgm:t>
    </dgm:pt>
    <dgm:pt modelId="{4ABA2856-6B25-48D9-A72E-DFE23D46928D}">
      <dgm:prSet/>
      <dgm:spPr>
        <a:solidFill>
          <a:schemeClr val="tx1">
            <a:alpha val="88000"/>
          </a:schemeClr>
        </a:solidFill>
      </dgm:spPr>
      <dgm:t>
        <a:bodyPr/>
        <a:lstStyle/>
        <a:p>
          <a:r>
            <a:rPr lang="en-US" baseline="0"/>
            <a:t>SaaS-based RAG pattern for search and summarization of content, however it can be orchestrated unlike common RAG patterns</a:t>
          </a:r>
          <a:endParaRPr lang="en-US"/>
        </a:p>
      </dgm:t>
    </dgm:pt>
    <dgm:pt modelId="{7E1D0155-45E4-4C43-AFCA-118E27DE5247}" type="parTrans" cxnId="{5463D843-9AC8-446C-BD79-4609B76086CA}">
      <dgm:prSet/>
      <dgm:spPr/>
      <dgm:t>
        <a:bodyPr/>
        <a:lstStyle/>
        <a:p>
          <a:endParaRPr lang="en-US"/>
        </a:p>
      </dgm:t>
    </dgm:pt>
    <dgm:pt modelId="{20253CA3-E64E-4823-9D0D-433579507DF4}" type="sibTrans" cxnId="{5463D843-9AC8-446C-BD79-4609B76086CA}">
      <dgm:prSet/>
      <dgm:spPr/>
      <dgm:t>
        <a:bodyPr/>
        <a:lstStyle/>
        <a:p>
          <a:endParaRPr lang="en-US"/>
        </a:p>
      </dgm:t>
    </dgm:pt>
    <dgm:pt modelId="{B7C563D2-12B2-48D9-8BF4-1132C55A2F7F}">
      <dgm:prSet/>
      <dgm:spPr>
        <a:solidFill>
          <a:schemeClr val="tx1">
            <a:alpha val="88000"/>
          </a:schemeClr>
        </a:solidFill>
      </dgm:spPr>
      <dgm:t>
        <a:bodyPr/>
        <a:lstStyle/>
        <a:p>
          <a:r>
            <a:rPr lang="en-US" b="1" baseline="0"/>
            <a:t>Actions</a:t>
          </a:r>
          <a:endParaRPr lang="en-US" b="1"/>
        </a:p>
      </dgm:t>
    </dgm:pt>
    <dgm:pt modelId="{492ECEC2-15D1-4582-937E-51BA31F098F4}" type="parTrans" cxnId="{825D6510-4449-470D-99DB-0FA4E34B4745}">
      <dgm:prSet/>
      <dgm:spPr/>
      <dgm:t>
        <a:bodyPr/>
        <a:lstStyle/>
        <a:p>
          <a:endParaRPr lang="en-US"/>
        </a:p>
      </dgm:t>
    </dgm:pt>
    <dgm:pt modelId="{AF3F4534-D6D5-4D16-8094-6F18FF36F773}" type="sibTrans" cxnId="{825D6510-4449-470D-99DB-0FA4E34B4745}">
      <dgm:prSet/>
      <dgm:spPr/>
      <dgm:t>
        <a:bodyPr/>
        <a:lstStyle/>
        <a:p>
          <a:endParaRPr lang="en-US"/>
        </a:p>
      </dgm:t>
    </dgm:pt>
    <dgm:pt modelId="{A45C4364-7CE3-4E59-BA41-AE76654C7A68}">
      <dgm:prSet/>
      <dgm:spPr>
        <a:solidFill>
          <a:schemeClr val="tx1">
            <a:alpha val="88000"/>
          </a:schemeClr>
        </a:solidFill>
      </dgm:spPr>
      <dgm:t>
        <a:bodyPr/>
        <a:lstStyle/>
        <a:p>
          <a:r>
            <a:rPr lang="en-US" baseline="0"/>
            <a:t>Conversational wrappers over APIs through Power Platform Connectors and Power Automate Flows allowing Generative AI to provide abilities to collect API Inputs and Generate Outputs dynamically</a:t>
          </a:r>
          <a:endParaRPr lang="en-US"/>
        </a:p>
      </dgm:t>
    </dgm:pt>
    <dgm:pt modelId="{F5F6E42C-6553-44AA-A17A-726F25457D70}" type="parTrans" cxnId="{5C925A87-5A82-45DB-9E58-E31522A93086}">
      <dgm:prSet/>
      <dgm:spPr/>
      <dgm:t>
        <a:bodyPr/>
        <a:lstStyle/>
        <a:p>
          <a:endParaRPr lang="en-US"/>
        </a:p>
      </dgm:t>
    </dgm:pt>
    <dgm:pt modelId="{ACF22386-9725-4E96-8ABE-7008032482C2}" type="sibTrans" cxnId="{5C925A87-5A82-45DB-9E58-E31522A93086}">
      <dgm:prSet/>
      <dgm:spPr/>
      <dgm:t>
        <a:bodyPr/>
        <a:lstStyle/>
        <a:p>
          <a:endParaRPr lang="en-US"/>
        </a:p>
      </dgm:t>
    </dgm:pt>
    <dgm:pt modelId="{78B4713B-A09C-4CD7-992F-BBDBC4B2DCB8}">
      <dgm:prSet/>
      <dgm:spPr>
        <a:solidFill>
          <a:schemeClr val="tx1">
            <a:alpha val="88000"/>
          </a:schemeClr>
        </a:solidFill>
      </dgm:spPr>
      <dgm:t>
        <a:bodyPr/>
        <a:lstStyle/>
        <a:p>
          <a:r>
            <a:rPr lang="en-US" b="1" baseline="0"/>
            <a:t>Analytics</a:t>
          </a:r>
          <a:endParaRPr lang="en-US" b="1"/>
        </a:p>
      </dgm:t>
    </dgm:pt>
    <dgm:pt modelId="{DFC733D0-AA03-41C1-912A-437EDE409734}" type="parTrans" cxnId="{37FB96D9-9BA3-4C6F-ABA3-FA4BD40435A1}">
      <dgm:prSet/>
      <dgm:spPr/>
      <dgm:t>
        <a:bodyPr/>
        <a:lstStyle/>
        <a:p>
          <a:endParaRPr lang="en-US"/>
        </a:p>
      </dgm:t>
    </dgm:pt>
    <dgm:pt modelId="{9EB6B48C-E3B1-47B1-975B-CAB76B541A95}" type="sibTrans" cxnId="{37FB96D9-9BA3-4C6F-ABA3-FA4BD40435A1}">
      <dgm:prSet/>
      <dgm:spPr/>
      <dgm:t>
        <a:bodyPr/>
        <a:lstStyle/>
        <a:p>
          <a:endParaRPr lang="en-US"/>
        </a:p>
      </dgm:t>
    </dgm:pt>
    <dgm:pt modelId="{91FDF06B-0AFB-4443-847F-4688A56A55EF}">
      <dgm:prSet/>
      <dgm:spPr>
        <a:solidFill>
          <a:schemeClr val="tx1">
            <a:alpha val="88000"/>
          </a:schemeClr>
        </a:solidFill>
      </dgm:spPr>
      <dgm:t>
        <a:bodyPr/>
        <a:lstStyle/>
        <a:p>
          <a:r>
            <a:rPr lang="en-US" baseline="0"/>
            <a:t>E2E telemetry and reporting on conversations, audit, and application performance</a:t>
          </a:r>
          <a:endParaRPr lang="en-US"/>
        </a:p>
      </dgm:t>
    </dgm:pt>
    <dgm:pt modelId="{1B0822C4-17BE-4E0C-B5BE-0B4E593FB029}" type="parTrans" cxnId="{70F26332-4BE4-4571-B02A-7A16BE1386C7}">
      <dgm:prSet/>
      <dgm:spPr/>
      <dgm:t>
        <a:bodyPr/>
        <a:lstStyle/>
        <a:p>
          <a:endParaRPr lang="en-US"/>
        </a:p>
      </dgm:t>
    </dgm:pt>
    <dgm:pt modelId="{5912A9D6-A453-4A70-9589-EBC232677BCA}" type="sibTrans" cxnId="{70F26332-4BE4-4571-B02A-7A16BE1386C7}">
      <dgm:prSet/>
      <dgm:spPr/>
      <dgm:t>
        <a:bodyPr/>
        <a:lstStyle/>
        <a:p>
          <a:endParaRPr lang="en-US"/>
        </a:p>
      </dgm:t>
    </dgm:pt>
    <dgm:pt modelId="{D6711D72-62E4-4403-A740-0FA8ECD13F54}">
      <dgm:prSet/>
      <dgm:spPr>
        <a:solidFill>
          <a:schemeClr val="tx1">
            <a:alpha val="88000"/>
          </a:schemeClr>
        </a:solidFill>
      </dgm:spPr>
      <dgm:t>
        <a:bodyPr/>
        <a:lstStyle/>
        <a:p>
          <a:r>
            <a:rPr lang="en-US" b="1" baseline="0"/>
            <a:t>Channels</a:t>
          </a:r>
          <a:endParaRPr lang="en-US" b="1"/>
        </a:p>
      </dgm:t>
    </dgm:pt>
    <dgm:pt modelId="{DD890EC1-754B-456F-9DA6-4F932F02A3AC}" type="parTrans" cxnId="{55B8BCEB-8027-4027-9AD1-B412D11D4215}">
      <dgm:prSet/>
      <dgm:spPr/>
      <dgm:t>
        <a:bodyPr/>
        <a:lstStyle/>
        <a:p>
          <a:endParaRPr lang="en-US"/>
        </a:p>
      </dgm:t>
    </dgm:pt>
    <dgm:pt modelId="{76C423F2-76EE-4FFC-93FE-357124479097}" type="sibTrans" cxnId="{55B8BCEB-8027-4027-9AD1-B412D11D4215}">
      <dgm:prSet/>
      <dgm:spPr/>
      <dgm:t>
        <a:bodyPr/>
        <a:lstStyle/>
        <a:p>
          <a:endParaRPr lang="en-US"/>
        </a:p>
      </dgm:t>
    </dgm:pt>
    <dgm:pt modelId="{09ED485E-5B45-4C80-B673-FDE2C688E804}">
      <dgm:prSet/>
      <dgm:spPr>
        <a:solidFill>
          <a:schemeClr val="tx1">
            <a:alpha val="88000"/>
          </a:schemeClr>
        </a:solidFill>
      </dgm:spPr>
      <dgm:t>
        <a:bodyPr/>
        <a:lstStyle/>
        <a:p>
          <a:r>
            <a:rPr lang="en-US" baseline="0"/>
            <a:t>Ability to connect conversational applications to numerous interfaces through channels such as Teams, Web Chat, Facebook Messenger, and etc</a:t>
          </a:r>
          <a:endParaRPr lang="en-US"/>
        </a:p>
      </dgm:t>
    </dgm:pt>
    <dgm:pt modelId="{A872C62E-CD1B-4746-AF62-59715ACC5108}" type="parTrans" cxnId="{857E6BB3-52AA-4DB3-B590-A1BE12AB8116}">
      <dgm:prSet/>
      <dgm:spPr/>
      <dgm:t>
        <a:bodyPr/>
        <a:lstStyle/>
        <a:p>
          <a:endParaRPr lang="en-US"/>
        </a:p>
      </dgm:t>
    </dgm:pt>
    <dgm:pt modelId="{DAA5E77B-0EFD-4F70-BB0A-34F1F095D907}" type="sibTrans" cxnId="{857E6BB3-52AA-4DB3-B590-A1BE12AB8116}">
      <dgm:prSet/>
      <dgm:spPr/>
      <dgm:t>
        <a:bodyPr/>
        <a:lstStyle/>
        <a:p>
          <a:endParaRPr lang="en-US"/>
        </a:p>
      </dgm:t>
    </dgm:pt>
    <dgm:pt modelId="{6FC60569-8E4B-4A69-9C0D-7F7E41808C23}">
      <dgm:prSet/>
      <dgm:spPr>
        <a:solidFill>
          <a:schemeClr val="tx1">
            <a:alpha val="88000"/>
          </a:schemeClr>
        </a:solidFill>
      </dgm:spPr>
      <dgm:t>
        <a:bodyPr/>
        <a:lstStyle/>
        <a:p>
          <a:r>
            <a:rPr lang="en-US" b="1" baseline="0"/>
            <a:t>Variables</a:t>
          </a:r>
          <a:endParaRPr lang="en-US" b="1"/>
        </a:p>
      </dgm:t>
    </dgm:pt>
    <dgm:pt modelId="{DD612FDD-91D3-40F7-9F16-C0C315625184}" type="parTrans" cxnId="{E9354B47-E3FC-4100-9CE8-A376F46644DD}">
      <dgm:prSet/>
      <dgm:spPr/>
      <dgm:t>
        <a:bodyPr/>
        <a:lstStyle/>
        <a:p>
          <a:endParaRPr lang="en-US"/>
        </a:p>
      </dgm:t>
    </dgm:pt>
    <dgm:pt modelId="{258D26BB-618F-4557-B80B-D95A4500B622}" type="sibTrans" cxnId="{E9354B47-E3FC-4100-9CE8-A376F46644DD}">
      <dgm:prSet/>
      <dgm:spPr/>
      <dgm:t>
        <a:bodyPr/>
        <a:lstStyle/>
        <a:p>
          <a:endParaRPr lang="en-US"/>
        </a:p>
      </dgm:t>
    </dgm:pt>
    <dgm:pt modelId="{BD8C77B1-0412-4B17-8176-2B6C27A8CA40}">
      <dgm:prSet/>
      <dgm:spPr>
        <a:solidFill>
          <a:schemeClr val="tx1">
            <a:alpha val="88000"/>
          </a:schemeClr>
        </a:solidFill>
      </dgm:spPr>
      <dgm:t>
        <a:bodyPr/>
        <a:lstStyle/>
        <a:p>
          <a:r>
            <a:rPr lang="en-US" baseline="0"/>
            <a:t>Ability to store conversation state and information into memory to be programably accessed through the conversation and to adapt the conversation</a:t>
          </a:r>
          <a:endParaRPr lang="en-US"/>
        </a:p>
      </dgm:t>
    </dgm:pt>
    <dgm:pt modelId="{DD45C60A-BBDB-4B80-9374-8BBA59E88BE3}" type="parTrans" cxnId="{4B8A6E63-A479-4477-9D11-9F4662DEB57A}">
      <dgm:prSet/>
      <dgm:spPr/>
      <dgm:t>
        <a:bodyPr/>
        <a:lstStyle/>
        <a:p>
          <a:endParaRPr lang="en-US"/>
        </a:p>
      </dgm:t>
    </dgm:pt>
    <dgm:pt modelId="{AC9ABF1E-6CBE-4949-8CBD-CD6D31525D27}" type="sibTrans" cxnId="{4B8A6E63-A479-4477-9D11-9F4662DEB57A}">
      <dgm:prSet/>
      <dgm:spPr/>
      <dgm:t>
        <a:bodyPr/>
        <a:lstStyle/>
        <a:p>
          <a:endParaRPr lang="en-US"/>
        </a:p>
      </dgm:t>
    </dgm:pt>
    <dgm:pt modelId="{CCDE8386-274C-4B5A-9B2A-45610A764BE1}" type="pres">
      <dgm:prSet presAssocID="{386CA85C-93CE-4206-997C-959ABAE558DB}" presName="Name0" presStyleCnt="0">
        <dgm:presLayoutVars>
          <dgm:dir/>
          <dgm:resizeHandles val="exact"/>
        </dgm:presLayoutVars>
      </dgm:prSet>
      <dgm:spPr/>
    </dgm:pt>
    <dgm:pt modelId="{3C13A3D1-513D-4DF5-9F40-473369E28CDD}" type="pres">
      <dgm:prSet presAssocID="{5EC1310F-52A2-4664-B722-FBB63DBBFFAB}" presName="composite" presStyleCnt="0"/>
      <dgm:spPr/>
    </dgm:pt>
    <dgm:pt modelId="{90F8F778-A940-4E4B-AF8F-C854D4DB1209}" type="pres">
      <dgm:prSet presAssocID="{5EC1310F-52A2-4664-B722-FBB63DBBFFAB}" presName="rect1" presStyleLbl="trAlignAcc1" presStyleIdx="0" presStyleCnt="6">
        <dgm:presLayoutVars>
          <dgm:bulletEnabled val="1"/>
        </dgm:presLayoutVars>
      </dgm:prSet>
      <dgm:spPr/>
    </dgm:pt>
    <dgm:pt modelId="{C32ABE61-244A-4240-8F48-BAB3953743A3}" type="pres">
      <dgm:prSet presAssocID="{5EC1310F-52A2-4664-B722-FBB63DBBFFAB}" presName="rect2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3000" r="-73000"/>
          </a:stretch>
        </a:blipFill>
      </dgm:spPr>
      <dgm:extLst>
        <a:ext uri="{E40237B7-FDA0-4F09-8148-C483321AD2D9}">
          <dgm14:cNvPr xmlns:dgm14="http://schemas.microsoft.com/office/drawing/2010/diagram" id="0" name="" descr="Rectangular speech bubble with white hearts"/>
        </a:ext>
      </dgm:extLst>
    </dgm:pt>
    <dgm:pt modelId="{B976FF75-5E08-4C67-B794-06FBE2F03CE7}" type="pres">
      <dgm:prSet presAssocID="{6B878AB1-10BE-4D7C-88DB-03296CB1D351}" presName="sibTrans" presStyleCnt="0"/>
      <dgm:spPr/>
    </dgm:pt>
    <dgm:pt modelId="{D6AA0B35-3895-4047-953B-856EBA2740C6}" type="pres">
      <dgm:prSet presAssocID="{2EC7A542-9B41-4D0A-B566-ADAB942D9753}" presName="composite" presStyleCnt="0"/>
      <dgm:spPr/>
    </dgm:pt>
    <dgm:pt modelId="{576E3AEB-E8D6-46E7-8EC6-6AB56C89C275}" type="pres">
      <dgm:prSet presAssocID="{2EC7A542-9B41-4D0A-B566-ADAB942D9753}" presName="rect1" presStyleLbl="trAlignAcc1" presStyleIdx="1" presStyleCnt="6">
        <dgm:presLayoutVars>
          <dgm:bulletEnabled val="1"/>
        </dgm:presLayoutVars>
      </dgm:prSet>
      <dgm:spPr/>
    </dgm:pt>
    <dgm:pt modelId="{880C0674-CDAC-48B3-A9EA-A204A58C412E}" type="pres">
      <dgm:prSet presAssocID="{2EC7A542-9B41-4D0A-B566-ADAB942D9753}" presName="rect2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  <dgm:extLst>
        <a:ext uri="{E40237B7-FDA0-4F09-8148-C483321AD2D9}">
          <dgm14:cNvPr xmlns:dgm14="http://schemas.microsoft.com/office/drawing/2010/diagram" id="0" name="" descr="Piles of paperwork"/>
        </a:ext>
      </dgm:extLst>
    </dgm:pt>
    <dgm:pt modelId="{6A49948B-268F-4FC7-88F0-602402856BB4}" type="pres">
      <dgm:prSet presAssocID="{EA997665-FE19-45DF-9ADF-A0A85C24C6E5}" presName="sibTrans" presStyleCnt="0"/>
      <dgm:spPr/>
    </dgm:pt>
    <dgm:pt modelId="{801BC7C3-AA75-4E51-ABA3-AE02585693D3}" type="pres">
      <dgm:prSet presAssocID="{B7C563D2-12B2-48D9-8BF4-1132C55A2F7F}" presName="composite" presStyleCnt="0"/>
      <dgm:spPr/>
    </dgm:pt>
    <dgm:pt modelId="{580258A1-D598-4EF3-858C-9125458101FE}" type="pres">
      <dgm:prSet presAssocID="{B7C563D2-12B2-48D9-8BF4-1132C55A2F7F}" presName="rect1" presStyleLbl="trAlignAcc1" presStyleIdx="2" presStyleCnt="6">
        <dgm:presLayoutVars>
          <dgm:bulletEnabled val="1"/>
        </dgm:presLayoutVars>
      </dgm:prSet>
      <dgm:spPr/>
    </dgm:pt>
    <dgm:pt modelId="{B027C987-C1C0-42F9-B050-ACC47217ABEB}" type="pres">
      <dgm:prSet presAssocID="{B7C563D2-12B2-48D9-8BF4-1132C55A2F7F}" presName="rect2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  <dgm:extLst>
        <a:ext uri="{E40237B7-FDA0-4F09-8148-C483321AD2D9}">
          <dgm14:cNvPr xmlns:dgm14="http://schemas.microsoft.com/office/drawing/2010/diagram" id="0" name="" descr="Program coding on a computer screen"/>
        </a:ext>
      </dgm:extLst>
    </dgm:pt>
    <dgm:pt modelId="{5D2CB840-2A5F-43A4-AEE0-B3EF59D5D2E3}" type="pres">
      <dgm:prSet presAssocID="{AF3F4534-D6D5-4D16-8094-6F18FF36F773}" presName="sibTrans" presStyleCnt="0"/>
      <dgm:spPr/>
    </dgm:pt>
    <dgm:pt modelId="{1FE24FAE-AAD9-458D-851B-703EDBC0F864}" type="pres">
      <dgm:prSet presAssocID="{78B4713B-A09C-4CD7-992F-BBDBC4B2DCB8}" presName="composite" presStyleCnt="0"/>
      <dgm:spPr/>
    </dgm:pt>
    <dgm:pt modelId="{984DAB6F-8033-454D-8D6F-561B1B93602B}" type="pres">
      <dgm:prSet presAssocID="{78B4713B-A09C-4CD7-992F-BBDBC4B2DCB8}" presName="rect1" presStyleLbl="trAlignAcc1" presStyleIdx="3" presStyleCnt="6">
        <dgm:presLayoutVars>
          <dgm:bulletEnabled val="1"/>
        </dgm:presLayoutVars>
      </dgm:prSet>
      <dgm:spPr/>
    </dgm:pt>
    <dgm:pt modelId="{FD2D110E-447B-4BAE-979B-C1343E24AA37}" type="pres">
      <dgm:prSet presAssocID="{78B4713B-A09C-4CD7-992F-BBDBC4B2DCB8}" presName="rect2" presStyleLbl="fgImgPlace1" presStyleIdx="3" presStyleCnt="6"/>
      <dgm:spPr>
        <a:blipFill>
          <a:blip xmlns:r="http://schemas.openxmlformats.org/officeDocument/2006/relationships" r:embed="rId4"/>
          <a:srcRect/>
          <a:stretch>
            <a:fillRect l="-50000" r="-50000"/>
          </a:stretch>
        </a:blipFill>
      </dgm:spPr>
      <dgm:extLst>
        <a:ext uri="{E40237B7-FDA0-4F09-8148-C483321AD2D9}">
          <dgm14:cNvPr xmlns:dgm14="http://schemas.microsoft.com/office/drawing/2010/diagram" id="0" name="" descr="Graphs and plots layered on a blue digital screen"/>
        </a:ext>
      </dgm:extLst>
    </dgm:pt>
    <dgm:pt modelId="{75D5182F-433C-49B4-8CE6-1E6591661B4E}" type="pres">
      <dgm:prSet presAssocID="{9EB6B48C-E3B1-47B1-975B-CAB76B541A95}" presName="sibTrans" presStyleCnt="0"/>
      <dgm:spPr/>
    </dgm:pt>
    <dgm:pt modelId="{6625CA09-9545-4502-97B7-D0D613179150}" type="pres">
      <dgm:prSet presAssocID="{D6711D72-62E4-4403-A740-0FA8ECD13F54}" presName="composite" presStyleCnt="0"/>
      <dgm:spPr/>
    </dgm:pt>
    <dgm:pt modelId="{1D94364B-5E87-4895-8158-9474FA26FF21}" type="pres">
      <dgm:prSet presAssocID="{D6711D72-62E4-4403-A740-0FA8ECD13F54}" presName="rect1" presStyleLbl="trAlignAcc1" presStyleIdx="4" presStyleCnt="6">
        <dgm:presLayoutVars>
          <dgm:bulletEnabled val="1"/>
        </dgm:presLayoutVars>
      </dgm:prSet>
      <dgm:spPr/>
    </dgm:pt>
    <dgm:pt modelId="{269E5368-F568-48B0-8193-873587C96F81}" type="pres">
      <dgm:prSet presAssocID="{D6711D72-62E4-4403-A740-0FA8ECD13F54}" presName="rect2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  <dgm:extLst>
        <a:ext uri="{E40237B7-FDA0-4F09-8148-C483321AD2D9}">
          <dgm14:cNvPr xmlns:dgm14="http://schemas.microsoft.com/office/drawing/2010/diagram" id="0" name="" descr="Empty speech bubbles"/>
        </a:ext>
      </dgm:extLst>
    </dgm:pt>
    <dgm:pt modelId="{BE19501F-E05E-425C-95AB-9FD56ED647D7}" type="pres">
      <dgm:prSet presAssocID="{76C423F2-76EE-4FFC-93FE-357124479097}" presName="sibTrans" presStyleCnt="0"/>
      <dgm:spPr/>
    </dgm:pt>
    <dgm:pt modelId="{674F2CD7-81D2-4131-8438-C3E3E305ECF6}" type="pres">
      <dgm:prSet presAssocID="{6FC60569-8E4B-4A69-9C0D-7F7E41808C23}" presName="composite" presStyleCnt="0"/>
      <dgm:spPr/>
    </dgm:pt>
    <dgm:pt modelId="{0C72A69D-2CAE-44ED-BE2A-4653CA5B62B8}" type="pres">
      <dgm:prSet presAssocID="{6FC60569-8E4B-4A69-9C0D-7F7E41808C23}" presName="rect1" presStyleLbl="trAlignAcc1" presStyleIdx="5" presStyleCnt="6">
        <dgm:presLayoutVars>
          <dgm:bulletEnabled val="1"/>
        </dgm:presLayoutVars>
      </dgm:prSet>
      <dgm:spPr/>
    </dgm:pt>
    <dgm:pt modelId="{CC109D60-5318-40E7-87A1-052CC5E6CC50}" type="pres">
      <dgm:prSet presAssocID="{6FC60569-8E4B-4A69-9C0D-7F7E41808C23}" presName="rect2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</dgm:spPr>
      <dgm:extLst>
        <a:ext uri="{E40237B7-FDA0-4F09-8148-C483321AD2D9}">
          <dgm14:cNvPr xmlns:dgm14="http://schemas.microsoft.com/office/drawing/2010/diagram" id="0" name="" descr="Angle view of circuit shaped like a brain"/>
        </a:ext>
      </dgm:extLst>
    </dgm:pt>
  </dgm:ptLst>
  <dgm:cxnLst>
    <dgm:cxn modelId="{38815C05-AA91-45BC-81F4-9393D56AB2CD}" srcId="{5EC1310F-52A2-4664-B722-FBB63DBBFFAB}" destId="{60B2EC8D-76FE-4EC4-9851-8602BC29CE9A}" srcOrd="0" destOrd="0" parTransId="{40AAAB6E-EBA0-4C20-AE9F-A2E51387CF71}" sibTransId="{55C7B6DE-A033-490D-9585-A4094E4D5B5D}"/>
    <dgm:cxn modelId="{825D6510-4449-470D-99DB-0FA4E34B4745}" srcId="{386CA85C-93CE-4206-997C-959ABAE558DB}" destId="{B7C563D2-12B2-48D9-8BF4-1132C55A2F7F}" srcOrd="2" destOrd="0" parTransId="{492ECEC2-15D1-4582-937E-51BA31F098F4}" sibTransId="{AF3F4534-D6D5-4D16-8094-6F18FF36F773}"/>
    <dgm:cxn modelId="{37140616-0311-094F-84D0-C1BB0065B4DC}" type="presOf" srcId="{60B2EC8D-76FE-4EC4-9851-8602BC29CE9A}" destId="{90F8F778-A940-4E4B-AF8F-C854D4DB1209}" srcOrd="0" destOrd="1" presId="urn:microsoft.com/office/officeart/2008/layout/PictureStrips"/>
    <dgm:cxn modelId="{8D3A0728-894C-7B48-BCA8-AD1AE8B7655C}" type="presOf" srcId="{D6711D72-62E4-4403-A740-0FA8ECD13F54}" destId="{1D94364B-5E87-4895-8158-9474FA26FF21}" srcOrd="0" destOrd="0" presId="urn:microsoft.com/office/officeart/2008/layout/PictureStrips"/>
    <dgm:cxn modelId="{D1ED5628-AA30-824F-A620-AD239CB4F673}" type="presOf" srcId="{B7C563D2-12B2-48D9-8BF4-1132C55A2F7F}" destId="{580258A1-D598-4EF3-858C-9125458101FE}" srcOrd="0" destOrd="0" presId="urn:microsoft.com/office/officeart/2008/layout/PictureStrips"/>
    <dgm:cxn modelId="{70F26332-4BE4-4571-B02A-7A16BE1386C7}" srcId="{78B4713B-A09C-4CD7-992F-BBDBC4B2DCB8}" destId="{91FDF06B-0AFB-4443-847F-4688A56A55EF}" srcOrd="0" destOrd="0" parTransId="{1B0822C4-17BE-4E0C-B5BE-0B4E593FB029}" sibTransId="{5912A9D6-A453-4A70-9589-EBC232677BCA}"/>
    <dgm:cxn modelId="{B5ED5B3D-1189-4210-BE8D-422C81C4993F}" srcId="{386CA85C-93CE-4206-997C-959ABAE558DB}" destId="{5EC1310F-52A2-4664-B722-FBB63DBBFFAB}" srcOrd="0" destOrd="0" parTransId="{DD76B7E7-9355-4CD7-ABCD-EE765FAE304E}" sibTransId="{6B878AB1-10BE-4D7C-88DB-03296CB1D351}"/>
    <dgm:cxn modelId="{D03E3C5E-A864-0F40-9C3D-63DBA58D8BEE}" type="presOf" srcId="{BD8C77B1-0412-4B17-8176-2B6C27A8CA40}" destId="{0C72A69D-2CAE-44ED-BE2A-4653CA5B62B8}" srcOrd="0" destOrd="1" presId="urn:microsoft.com/office/officeart/2008/layout/PictureStrips"/>
    <dgm:cxn modelId="{4B8A6E63-A479-4477-9D11-9F4662DEB57A}" srcId="{6FC60569-8E4B-4A69-9C0D-7F7E41808C23}" destId="{BD8C77B1-0412-4B17-8176-2B6C27A8CA40}" srcOrd="0" destOrd="0" parTransId="{DD45C60A-BBDB-4B80-9374-8BBA59E88BE3}" sibTransId="{AC9ABF1E-6CBE-4949-8CBD-CD6D31525D27}"/>
    <dgm:cxn modelId="{5463D843-9AC8-446C-BD79-4609B76086CA}" srcId="{2EC7A542-9B41-4D0A-B566-ADAB942D9753}" destId="{4ABA2856-6B25-48D9-A72E-DFE23D46928D}" srcOrd="0" destOrd="0" parTransId="{7E1D0155-45E4-4C43-AFCA-118E27DE5247}" sibTransId="{20253CA3-E64E-4823-9D0D-433579507DF4}"/>
    <dgm:cxn modelId="{E9354B47-E3FC-4100-9CE8-A376F46644DD}" srcId="{386CA85C-93CE-4206-997C-959ABAE558DB}" destId="{6FC60569-8E4B-4A69-9C0D-7F7E41808C23}" srcOrd="5" destOrd="0" parTransId="{DD612FDD-91D3-40F7-9F16-C0C315625184}" sibTransId="{258D26BB-618F-4557-B80B-D95A4500B622}"/>
    <dgm:cxn modelId="{185AE947-A8E6-1C43-94D5-8ABC95356CEF}" type="presOf" srcId="{2EC7A542-9B41-4D0A-B566-ADAB942D9753}" destId="{576E3AEB-E8D6-46E7-8EC6-6AB56C89C275}" srcOrd="0" destOrd="0" presId="urn:microsoft.com/office/officeart/2008/layout/PictureStrips"/>
    <dgm:cxn modelId="{FAB63C48-2EDA-B048-A8CA-9A853064BB7C}" type="presOf" srcId="{6FC60569-8E4B-4A69-9C0D-7F7E41808C23}" destId="{0C72A69D-2CAE-44ED-BE2A-4653CA5B62B8}" srcOrd="0" destOrd="0" presId="urn:microsoft.com/office/officeart/2008/layout/PictureStrips"/>
    <dgm:cxn modelId="{9302B86C-AE20-2C43-AAC3-2C5DABF5C1F1}" type="presOf" srcId="{5EC1310F-52A2-4664-B722-FBB63DBBFFAB}" destId="{90F8F778-A940-4E4B-AF8F-C854D4DB1209}" srcOrd="0" destOrd="0" presId="urn:microsoft.com/office/officeart/2008/layout/PictureStrips"/>
    <dgm:cxn modelId="{14554F6D-2D36-894D-81CC-A5D54AD773D9}" type="presOf" srcId="{A45C4364-7CE3-4E59-BA41-AE76654C7A68}" destId="{580258A1-D598-4EF3-858C-9125458101FE}" srcOrd="0" destOrd="1" presId="urn:microsoft.com/office/officeart/2008/layout/PictureStrips"/>
    <dgm:cxn modelId="{5C925A87-5A82-45DB-9E58-E31522A93086}" srcId="{B7C563D2-12B2-48D9-8BF4-1132C55A2F7F}" destId="{A45C4364-7CE3-4E59-BA41-AE76654C7A68}" srcOrd="0" destOrd="0" parTransId="{F5F6E42C-6553-44AA-A17A-726F25457D70}" sibTransId="{ACF22386-9725-4E96-8ABE-7008032482C2}"/>
    <dgm:cxn modelId="{FC59208B-50B2-F347-BA33-FA480B0B1807}" type="presOf" srcId="{91FDF06B-0AFB-4443-847F-4688A56A55EF}" destId="{984DAB6F-8033-454D-8D6F-561B1B93602B}" srcOrd="0" destOrd="1" presId="urn:microsoft.com/office/officeart/2008/layout/PictureStrips"/>
    <dgm:cxn modelId="{857E6BB3-52AA-4DB3-B590-A1BE12AB8116}" srcId="{D6711D72-62E4-4403-A740-0FA8ECD13F54}" destId="{09ED485E-5B45-4C80-B673-FDE2C688E804}" srcOrd="0" destOrd="0" parTransId="{A872C62E-CD1B-4746-AF62-59715ACC5108}" sibTransId="{DAA5E77B-0EFD-4F70-BB0A-34F1F095D907}"/>
    <dgm:cxn modelId="{79896AB7-DD8B-C04F-9C44-0536B61BE71D}" type="presOf" srcId="{386CA85C-93CE-4206-997C-959ABAE558DB}" destId="{CCDE8386-274C-4B5A-9B2A-45610A764BE1}" srcOrd="0" destOrd="0" presId="urn:microsoft.com/office/officeart/2008/layout/PictureStrips"/>
    <dgm:cxn modelId="{B3280BBB-44AA-164C-9F47-8E09F53044DC}" type="presOf" srcId="{4ABA2856-6B25-48D9-A72E-DFE23D46928D}" destId="{576E3AEB-E8D6-46E7-8EC6-6AB56C89C275}" srcOrd="0" destOrd="1" presId="urn:microsoft.com/office/officeart/2008/layout/PictureStrips"/>
    <dgm:cxn modelId="{E65A9ECB-D850-4567-A43F-EB84D5312BB1}" srcId="{386CA85C-93CE-4206-997C-959ABAE558DB}" destId="{2EC7A542-9B41-4D0A-B566-ADAB942D9753}" srcOrd="1" destOrd="0" parTransId="{76826038-BAC0-44A0-A1A2-E7F3F0DFC907}" sibTransId="{EA997665-FE19-45DF-9ADF-A0A85C24C6E5}"/>
    <dgm:cxn modelId="{EF41A1D3-22BF-AD4B-9828-101BBED05577}" type="presOf" srcId="{78B4713B-A09C-4CD7-992F-BBDBC4B2DCB8}" destId="{984DAB6F-8033-454D-8D6F-561B1B93602B}" srcOrd="0" destOrd="0" presId="urn:microsoft.com/office/officeart/2008/layout/PictureStrips"/>
    <dgm:cxn modelId="{37FB96D9-9BA3-4C6F-ABA3-FA4BD40435A1}" srcId="{386CA85C-93CE-4206-997C-959ABAE558DB}" destId="{78B4713B-A09C-4CD7-992F-BBDBC4B2DCB8}" srcOrd="3" destOrd="0" parTransId="{DFC733D0-AA03-41C1-912A-437EDE409734}" sibTransId="{9EB6B48C-E3B1-47B1-975B-CAB76B541A95}"/>
    <dgm:cxn modelId="{55B8BCEB-8027-4027-9AD1-B412D11D4215}" srcId="{386CA85C-93CE-4206-997C-959ABAE558DB}" destId="{D6711D72-62E4-4403-A740-0FA8ECD13F54}" srcOrd="4" destOrd="0" parTransId="{DD890EC1-754B-456F-9DA6-4F932F02A3AC}" sibTransId="{76C423F2-76EE-4FFC-93FE-357124479097}"/>
    <dgm:cxn modelId="{E46985F9-650E-DB46-A6B9-753187C16423}" type="presOf" srcId="{09ED485E-5B45-4C80-B673-FDE2C688E804}" destId="{1D94364B-5E87-4895-8158-9474FA26FF21}" srcOrd="0" destOrd="1" presId="urn:microsoft.com/office/officeart/2008/layout/PictureStrips"/>
    <dgm:cxn modelId="{0855E791-AC52-8E47-B660-D78B097A5973}" type="presParOf" srcId="{CCDE8386-274C-4B5A-9B2A-45610A764BE1}" destId="{3C13A3D1-513D-4DF5-9F40-473369E28CDD}" srcOrd="0" destOrd="0" presId="urn:microsoft.com/office/officeart/2008/layout/PictureStrips"/>
    <dgm:cxn modelId="{71266C8B-8DB6-204A-AB3D-A3DDFC2FD6FD}" type="presParOf" srcId="{3C13A3D1-513D-4DF5-9F40-473369E28CDD}" destId="{90F8F778-A940-4E4B-AF8F-C854D4DB1209}" srcOrd="0" destOrd="0" presId="urn:microsoft.com/office/officeart/2008/layout/PictureStrips"/>
    <dgm:cxn modelId="{B1116713-03FA-AC40-BAFA-80060348064E}" type="presParOf" srcId="{3C13A3D1-513D-4DF5-9F40-473369E28CDD}" destId="{C32ABE61-244A-4240-8F48-BAB3953743A3}" srcOrd="1" destOrd="0" presId="urn:microsoft.com/office/officeart/2008/layout/PictureStrips"/>
    <dgm:cxn modelId="{081C4C39-3CA4-404B-ADBD-92C6FAB6FA31}" type="presParOf" srcId="{CCDE8386-274C-4B5A-9B2A-45610A764BE1}" destId="{B976FF75-5E08-4C67-B794-06FBE2F03CE7}" srcOrd="1" destOrd="0" presId="urn:microsoft.com/office/officeart/2008/layout/PictureStrips"/>
    <dgm:cxn modelId="{47EBADD0-6F66-B846-B44D-B0B04D55B225}" type="presParOf" srcId="{CCDE8386-274C-4B5A-9B2A-45610A764BE1}" destId="{D6AA0B35-3895-4047-953B-856EBA2740C6}" srcOrd="2" destOrd="0" presId="urn:microsoft.com/office/officeart/2008/layout/PictureStrips"/>
    <dgm:cxn modelId="{2BE30F7B-7BEE-0345-A01A-B6030EC68CE2}" type="presParOf" srcId="{D6AA0B35-3895-4047-953B-856EBA2740C6}" destId="{576E3AEB-E8D6-46E7-8EC6-6AB56C89C275}" srcOrd="0" destOrd="0" presId="urn:microsoft.com/office/officeart/2008/layout/PictureStrips"/>
    <dgm:cxn modelId="{D42D2ED6-FAB1-9444-9C13-30055529AEC7}" type="presParOf" srcId="{D6AA0B35-3895-4047-953B-856EBA2740C6}" destId="{880C0674-CDAC-48B3-A9EA-A204A58C412E}" srcOrd="1" destOrd="0" presId="urn:microsoft.com/office/officeart/2008/layout/PictureStrips"/>
    <dgm:cxn modelId="{755AE35D-5E55-454C-83CB-D24F99C97989}" type="presParOf" srcId="{CCDE8386-274C-4B5A-9B2A-45610A764BE1}" destId="{6A49948B-268F-4FC7-88F0-602402856BB4}" srcOrd="3" destOrd="0" presId="urn:microsoft.com/office/officeart/2008/layout/PictureStrips"/>
    <dgm:cxn modelId="{28CD685F-9983-EA44-BED5-82E106A8A963}" type="presParOf" srcId="{CCDE8386-274C-4B5A-9B2A-45610A764BE1}" destId="{801BC7C3-AA75-4E51-ABA3-AE02585693D3}" srcOrd="4" destOrd="0" presId="urn:microsoft.com/office/officeart/2008/layout/PictureStrips"/>
    <dgm:cxn modelId="{137BB232-C03A-EC43-A20D-29C7BEABE115}" type="presParOf" srcId="{801BC7C3-AA75-4E51-ABA3-AE02585693D3}" destId="{580258A1-D598-4EF3-858C-9125458101FE}" srcOrd="0" destOrd="0" presId="urn:microsoft.com/office/officeart/2008/layout/PictureStrips"/>
    <dgm:cxn modelId="{356B368C-F1ED-2845-B03F-3A7CB98B21A3}" type="presParOf" srcId="{801BC7C3-AA75-4E51-ABA3-AE02585693D3}" destId="{B027C987-C1C0-42F9-B050-ACC47217ABEB}" srcOrd="1" destOrd="0" presId="urn:microsoft.com/office/officeart/2008/layout/PictureStrips"/>
    <dgm:cxn modelId="{5F99A069-EF17-2C4F-91B3-0CADC1F3341C}" type="presParOf" srcId="{CCDE8386-274C-4B5A-9B2A-45610A764BE1}" destId="{5D2CB840-2A5F-43A4-AEE0-B3EF59D5D2E3}" srcOrd="5" destOrd="0" presId="urn:microsoft.com/office/officeart/2008/layout/PictureStrips"/>
    <dgm:cxn modelId="{8746E08F-D27C-8547-8E9A-DE3DD6709B8A}" type="presParOf" srcId="{CCDE8386-274C-4B5A-9B2A-45610A764BE1}" destId="{1FE24FAE-AAD9-458D-851B-703EDBC0F864}" srcOrd="6" destOrd="0" presId="urn:microsoft.com/office/officeart/2008/layout/PictureStrips"/>
    <dgm:cxn modelId="{30A234FA-C009-1146-A001-187B3A1E79F2}" type="presParOf" srcId="{1FE24FAE-AAD9-458D-851B-703EDBC0F864}" destId="{984DAB6F-8033-454D-8D6F-561B1B93602B}" srcOrd="0" destOrd="0" presId="urn:microsoft.com/office/officeart/2008/layout/PictureStrips"/>
    <dgm:cxn modelId="{746229CF-D2B9-C640-B490-E41DCAFEC346}" type="presParOf" srcId="{1FE24FAE-AAD9-458D-851B-703EDBC0F864}" destId="{FD2D110E-447B-4BAE-979B-C1343E24AA37}" srcOrd="1" destOrd="0" presId="urn:microsoft.com/office/officeart/2008/layout/PictureStrips"/>
    <dgm:cxn modelId="{C50B7FF4-32EF-0643-8A39-03DB13941D12}" type="presParOf" srcId="{CCDE8386-274C-4B5A-9B2A-45610A764BE1}" destId="{75D5182F-433C-49B4-8CE6-1E6591661B4E}" srcOrd="7" destOrd="0" presId="urn:microsoft.com/office/officeart/2008/layout/PictureStrips"/>
    <dgm:cxn modelId="{E3B3B3FA-0217-2844-A0BE-481E8A70DB96}" type="presParOf" srcId="{CCDE8386-274C-4B5A-9B2A-45610A764BE1}" destId="{6625CA09-9545-4502-97B7-D0D613179150}" srcOrd="8" destOrd="0" presId="urn:microsoft.com/office/officeart/2008/layout/PictureStrips"/>
    <dgm:cxn modelId="{1D396077-2FC5-664F-A509-9B202BBF4507}" type="presParOf" srcId="{6625CA09-9545-4502-97B7-D0D613179150}" destId="{1D94364B-5E87-4895-8158-9474FA26FF21}" srcOrd="0" destOrd="0" presId="urn:microsoft.com/office/officeart/2008/layout/PictureStrips"/>
    <dgm:cxn modelId="{31E2FE95-C1DE-9A48-97DF-FAF22BFC410A}" type="presParOf" srcId="{6625CA09-9545-4502-97B7-D0D613179150}" destId="{269E5368-F568-48B0-8193-873587C96F81}" srcOrd="1" destOrd="0" presId="urn:microsoft.com/office/officeart/2008/layout/PictureStrips"/>
    <dgm:cxn modelId="{1FDA7F8A-C7E1-E444-B6FB-D3A720CA2322}" type="presParOf" srcId="{CCDE8386-274C-4B5A-9B2A-45610A764BE1}" destId="{BE19501F-E05E-425C-95AB-9FD56ED647D7}" srcOrd="9" destOrd="0" presId="urn:microsoft.com/office/officeart/2008/layout/PictureStrips"/>
    <dgm:cxn modelId="{DE0DD719-5577-1A47-9A54-F8987F74FA5F}" type="presParOf" srcId="{CCDE8386-274C-4B5A-9B2A-45610A764BE1}" destId="{674F2CD7-81D2-4131-8438-C3E3E305ECF6}" srcOrd="10" destOrd="0" presId="urn:microsoft.com/office/officeart/2008/layout/PictureStrips"/>
    <dgm:cxn modelId="{FCDF43C9-7209-864B-A7F3-4881398F85C8}" type="presParOf" srcId="{674F2CD7-81D2-4131-8438-C3E3E305ECF6}" destId="{0C72A69D-2CAE-44ED-BE2A-4653CA5B62B8}" srcOrd="0" destOrd="0" presId="urn:microsoft.com/office/officeart/2008/layout/PictureStrips"/>
    <dgm:cxn modelId="{649075B1-A8C0-2848-86DF-82A13BB54AF6}" type="presParOf" srcId="{674F2CD7-81D2-4131-8438-C3E3E305ECF6}" destId="{CC109D60-5318-40E7-87A1-052CC5E6CC5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F8F778-A940-4E4B-AF8F-C854D4DB1209}">
      <dsp:nvSpPr>
        <dsp:cNvPr id="0" name=""/>
        <dsp:cNvSpPr/>
      </dsp:nvSpPr>
      <dsp:spPr>
        <a:xfrm>
          <a:off x="614096" y="293988"/>
          <a:ext cx="4665521" cy="1457975"/>
        </a:xfrm>
        <a:prstGeom prst="rect">
          <a:avLst/>
        </a:prstGeom>
        <a:solidFill>
          <a:schemeClr val="tx1">
            <a:alpha val="8800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535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/>
            <a:t>Topics</a:t>
          </a:r>
          <a:endParaRPr lang="en-US" sz="1600" b="1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baseline="0"/>
            <a:t>Custom authored experiences that allows the maker to be in full control of every aspect of the conversation</a:t>
          </a:r>
          <a:endParaRPr lang="en-US" sz="1200" kern="1200"/>
        </a:p>
      </dsp:txBody>
      <dsp:txXfrm>
        <a:off x="614096" y="293988"/>
        <a:ext cx="4665521" cy="1457975"/>
      </dsp:txXfrm>
    </dsp:sp>
    <dsp:sp modelId="{C32ABE61-244A-4240-8F48-BAB3953743A3}">
      <dsp:nvSpPr>
        <dsp:cNvPr id="0" name=""/>
        <dsp:cNvSpPr/>
      </dsp:nvSpPr>
      <dsp:spPr>
        <a:xfrm>
          <a:off x="419699" y="83391"/>
          <a:ext cx="1020582" cy="15308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3000" r="-73000"/>
          </a:stretch>
        </a:blip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6E3AEB-E8D6-46E7-8EC6-6AB56C89C275}">
      <dsp:nvSpPr>
        <dsp:cNvPr id="0" name=""/>
        <dsp:cNvSpPr/>
      </dsp:nvSpPr>
      <dsp:spPr>
        <a:xfrm>
          <a:off x="5721632" y="293988"/>
          <a:ext cx="4665521" cy="1457975"/>
        </a:xfrm>
        <a:prstGeom prst="rect">
          <a:avLst/>
        </a:prstGeom>
        <a:solidFill>
          <a:schemeClr val="tx1">
            <a:alpha val="8800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535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/>
            <a:t>Knowledge</a:t>
          </a:r>
          <a:endParaRPr lang="en-US" sz="1600" b="1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baseline="0"/>
            <a:t>SaaS-based RAG pattern for search and summarization of content, however it can be orchestrated unlike common RAG patterns</a:t>
          </a:r>
          <a:endParaRPr lang="en-US" sz="1200" kern="1200"/>
        </a:p>
      </dsp:txBody>
      <dsp:txXfrm>
        <a:off x="5721632" y="293988"/>
        <a:ext cx="4665521" cy="1457975"/>
      </dsp:txXfrm>
    </dsp:sp>
    <dsp:sp modelId="{880C0674-CDAC-48B3-A9EA-A204A58C412E}">
      <dsp:nvSpPr>
        <dsp:cNvPr id="0" name=""/>
        <dsp:cNvSpPr/>
      </dsp:nvSpPr>
      <dsp:spPr>
        <a:xfrm>
          <a:off x="5527236" y="83391"/>
          <a:ext cx="1020582" cy="153087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0258A1-D598-4EF3-858C-9125458101FE}">
      <dsp:nvSpPr>
        <dsp:cNvPr id="0" name=""/>
        <dsp:cNvSpPr/>
      </dsp:nvSpPr>
      <dsp:spPr>
        <a:xfrm>
          <a:off x="614096" y="2129417"/>
          <a:ext cx="4665521" cy="1457975"/>
        </a:xfrm>
        <a:prstGeom prst="rect">
          <a:avLst/>
        </a:prstGeom>
        <a:solidFill>
          <a:schemeClr val="tx1">
            <a:alpha val="8800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535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/>
            <a:t>Actions</a:t>
          </a:r>
          <a:endParaRPr lang="en-US" sz="1600" b="1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baseline="0"/>
            <a:t>Conversational wrappers over APIs through Power Platform Connectors and Power Automate Flows allowing Generative AI to provide abilities to collect API Inputs and Generate Outputs dynamically</a:t>
          </a:r>
          <a:endParaRPr lang="en-US" sz="1200" kern="1200"/>
        </a:p>
      </dsp:txBody>
      <dsp:txXfrm>
        <a:off x="614096" y="2129417"/>
        <a:ext cx="4665521" cy="1457975"/>
      </dsp:txXfrm>
    </dsp:sp>
    <dsp:sp modelId="{B027C987-C1C0-42F9-B050-ACC47217ABEB}">
      <dsp:nvSpPr>
        <dsp:cNvPr id="0" name=""/>
        <dsp:cNvSpPr/>
      </dsp:nvSpPr>
      <dsp:spPr>
        <a:xfrm>
          <a:off x="419699" y="1918821"/>
          <a:ext cx="1020582" cy="15308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4DAB6F-8033-454D-8D6F-561B1B93602B}">
      <dsp:nvSpPr>
        <dsp:cNvPr id="0" name=""/>
        <dsp:cNvSpPr/>
      </dsp:nvSpPr>
      <dsp:spPr>
        <a:xfrm>
          <a:off x="5721632" y="2129417"/>
          <a:ext cx="4665521" cy="1457975"/>
        </a:xfrm>
        <a:prstGeom prst="rect">
          <a:avLst/>
        </a:prstGeom>
        <a:solidFill>
          <a:schemeClr val="tx1">
            <a:alpha val="8800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535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/>
            <a:t>Analytics</a:t>
          </a:r>
          <a:endParaRPr lang="en-US" sz="1600" b="1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baseline="0"/>
            <a:t>E2E telemetry and reporting on conversations, audit, and application performance</a:t>
          </a:r>
          <a:endParaRPr lang="en-US" sz="1200" kern="1200"/>
        </a:p>
      </dsp:txBody>
      <dsp:txXfrm>
        <a:off x="5721632" y="2129417"/>
        <a:ext cx="4665521" cy="1457975"/>
      </dsp:txXfrm>
    </dsp:sp>
    <dsp:sp modelId="{FD2D110E-447B-4BAE-979B-C1343E24AA37}">
      <dsp:nvSpPr>
        <dsp:cNvPr id="0" name=""/>
        <dsp:cNvSpPr/>
      </dsp:nvSpPr>
      <dsp:spPr>
        <a:xfrm>
          <a:off x="5527236" y="1918821"/>
          <a:ext cx="1020582" cy="1530874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50000" r="-50000"/>
          </a:stretch>
        </a:blip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94364B-5E87-4895-8158-9474FA26FF21}">
      <dsp:nvSpPr>
        <dsp:cNvPr id="0" name=""/>
        <dsp:cNvSpPr/>
      </dsp:nvSpPr>
      <dsp:spPr>
        <a:xfrm>
          <a:off x="614096" y="3964846"/>
          <a:ext cx="4665521" cy="1457975"/>
        </a:xfrm>
        <a:prstGeom prst="rect">
          <a:avLst/>
        </a:prstGeom>
        <a:solidFill>
          <a:schemeClr val="tx1">
            <a:alpha val="8800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535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/>
            <a:t>Channels</a:t>
          </a:r>
          <a:endParaRPr lang="en-US" sz="1600" b="1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baseline="0"/>
            <a:t>Ability to connect conversational applications to numerous interfaces through channels such as Teams, Web Chat, Facebook Messenger, and etc</a:t>
          </a:r>
          <a:endParaRPr lang="en-US" sz="1200" kern="1200"/>
        </a:p>
      </dsp:txBody>
      <dsp:txXfrm>
        <a:off x="614096" y="3964846"/>
        <a:ext cx="4665521" cy="1457975"/>
      </dsp:txXfrm>
    </dsp:sp>
    <dsp:sp modelId="{269E5368-F568-48B0-8193-873587C96F81}">
      <dsp:nvSpPr>
        <dsp:cNvPr id="0" name=""/>
        <dsp:cNvSpPr/>
      </dsp:nvSpPr>
      <dsp:spPr>
        <a:xfrm>
          <a:off x="419699" y="3754250"/>
          <a:ext cx="1020582" cy="15308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2A69D-2CAE-44ED-BE2A-4653CA5B62B8}">
      <dsp:nvSpPr>
        <dsp:cNvPr id="0" name=""/>
        <dsp:cNvSpPr/>
      </dsp:nvSpPr>
      <dsp:spPr>
        <a:xfrm>
          <a:off x="5721632" y="3964846"/>
          <a:ext cx="4665521" cy="1457975"/>
        </a:xfrm>
        <a:prstGeom prst="rect">
          <a:avLst/>
        </a:prstGeom>
        <a:solidFill>
          <a:schemeClr val="tx1">
            <a:alpha val="8800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535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/>
            <a:t>Variables</a:t>
          </a:r>
          <a:endParaRPr lang="en-US" sz="1600" b="1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baseline="0"/>
            <a:t>Ability to store conversation state and information into memory to be programably accessed through the conversation and to adapt the conversation</a:t>
          </a:r>
          <a:endParaRPr lang="en-US" sz="1200" kern="1200"/>
        </a:p>
      </dsp:txBody>
      <dsp:txXfrm>
        <a:off x="5721632" y="3964846"/>
        <a:ext cx="4665521" cy="1457975"/>
      </dsp:txXfrm>
    </dsp:sp>
    <dsp:sp modelId="{CC109D60-5318-40E7-87A1-052CC5E6CC50}">
      <dsp:nvSpPr>
        <dsp:cNvPr id="0" name=""/>
        <dsp:cNvSpPr/>
      </dsp:nvSpPr>
      <dsp:spPr>
        <a:xfrm>
          <a:off x="5527236" y="3754250"/>
          <a:ext cx="1020582" cy="1530874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6F5A0-D403-4AC8-9C60-5A7F5956117B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9CC62-6393-487E-970F-2F69FC47C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00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Dewain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7E7C3F-570D-674B-A591-D32D552AFC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108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6A1FD-621F-BB0B-549F-2991BDF8A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112AC1-A1E3-08CC-5117-02E7C8B185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AA59E1-0518-04AC-55F3-BCA6A26C6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Dewain</a:t>
            </a: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B449886A-5692-35E6-0140-B76FBA5CDEB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D1B28-0363-8E83-89C3-DE8EEC9DA2F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E2BD755-5E66-6E4F-1185-D76BDAF58A4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1/10/2025 8:33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D523EA-33BE-25B2-7088-D10D2D4283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154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84AAC-1626-1C1B-AD60-88610B250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FE114-4AB2-E118-7C72-83BEC4ED6D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BF4C59-DA20-1B47-BEA4-A1DDBF5B1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Dewain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BD672-5C15-2AC7-261E-1BBB1B6872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7E7C3F-570D-674B-A591-D32D552AFC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996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0A205-FA73-A296-9CA4-4BF8AAA5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766981-99E9-5281-AD3C-1FFA7464D8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90B15B-9815-A489-CED4-DC693B425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Dewain</a:t>
            </a: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2E3FA22-7BD4-987C-A8ED-D3938B23639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9E41B-C7F3-DC5A-5553-AE17D4016DD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64D688-0908-A886-D20E-8CA072945D8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1/10/2025 8:33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A6421-5C21-9290-B2EB-87BC11B3CC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66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73AB3-2C67-E87D-32B9-C9CCE28FA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949974-ECCB-6A4B-8728-A5AB14DAB4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1AB621-33D1-5594-6C2B-9F56CD128C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Dewain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D2CC7-D162-3A20-714A-94A8E4221B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7E7C3F-570D-674B-A591-D32D552AFC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395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4E031-9D8A-4BC7-8D06-05797B71D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AC43E-4998-5347-0446-FAC5DBF6A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DFE9E9-D867-2C69-D7D2-37B3D1C57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8081700-0CAB-C442-8CC8-49ADDD89B748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74AB1-190C-4922-BE2A-0DDB00331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A835A05-97C8-BFB4-53DD-37231D64C8B9}"/>
              </a:ext>
            </a:extLst>
          </p:cNvPr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19A73-88F5-4B80-A929-CF8E66EE5449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1/10/2025 8:33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29B33-B9F0-F24B-3482-92E0E9D2943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421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Marius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1/10/2025 8:33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361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Dewain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955A8-B696-4D85-A0C1-119E56AC2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882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3FA52-05EE-7B08-7D43-5D1B2E194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00F866-5D51-7636-27D1-F733469430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D2137D-2E7F-B7FA-E591-9DF05FB88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Dewain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05285-94F9-9676-ED0B-D95F069DB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7E7C3F-570D-674B-A591-D32D552AFC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064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D395C-514A-4373-6368-D82F9FCA9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EBE33F-39E8-9F00-972B-964DDE0604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8A926E-4BA4-5DA1-2490-1EDEC059A3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Marius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CCDC0E-9457-52AA-0441-14A41F8268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955A8-B696-4D85-A0C1-119E56AC2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Arial" panose="020B0604020202020204" pitchFamily="34" charset="0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88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Marius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955A8-B696-4D85-A0C1-119E56AC2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Arial" panose="020B0604020202020204" pitchFamily="34" charset="0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403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Dewain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955A8-B696-4D85-A0C1-119E56AC2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882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Dewain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1/10/2025 8:33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324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e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29CF09-A44F-0926-3589-0830B4F0EE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MS logo white - EMF" descr="Microsoft logo white text version">
            <a:extLst>
              <a:ext uri="{FF2B5EF4-FFF2-40B4-BE49-F238E27FC236}">
                <a16:creationId xmlns:a16="http://schemas.microsoft.com/office/drawing/2014/main" id="{A11EC012-CDC5-CAA7-F351-E8B645EEC5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5" name="Graphic 2">
            <a:extLst>
              <a:ext uri="{FF2B5EF4-FFF2-40B4-BE49-F238E27FC236}">
                <a16:creationId xmlns:a16="http://schemas.microsoft.com/office/drawing/2014/main" id="{B550DCE4-4C0B-AEF5-C52A-8C1CCDBE3E76}"/>
              </a:ext>
            </a:extLst>
          </p:cNvPr>
          <p:cNvSpPr/>
          <p:nvPr userDrawn="1"/>
        </p:nvSpPr>
        <p:spPr>
          <a:xfrm>
            <a:off x="584728" y="2517698"/>
            <a:ext cx="3633699" cy="1822605"/>
          </a:xfrm>
          <a:custGeom>
            <a:avLst/>
            <a:gdLst>
              <a:gd name="connsiteX0" fmla="*/ 452057 w 3246882"/>
              <a:gd name="connsiteY0" fmla="*/ 39338 h 1628584"/>
              <a:gd name="connsiteX1" fmla="*/ 576739 w 3246882"/>
              <a:gd name="connsiteY1" fmla="*/ 39338 h 1628584"/>
              <a:gd name="connsiteX2" fmla="*/ 576739 w 3246882"/>
              <a:gd name="connsiteY2" fmla="*/ 572929 h 1628584"/>
              <a:gd name="connsiteX3" fmla="*/ 486347 w 3246882"/>
              <a:gd name="connsiteY3" fmla="*/ 572929 h 1628584"/>
              <a:gd name="connsiteX4" fmla="*/ 486347 w 3246882"/>
              <a:gd name="connsiteY4" fmla="*/ 234315 h 1628584"/>
              <a:gd name="connsiteX5" fmla="*/ 486918 w 3246882"/>
              <a:gd name="connsiteY5" fmla="*/ 193548 h 1628584"/>
              <a:gd name="connsiteX6" fmla="*/ 487871 w 3246882"/>
              <a:gd name="connsiteY6" fmla="*/ 149066 h 1628584"/>
              <a:gd name="connsiteX7" fmla="*/ 485680 w 3246882"/>
              <a:gd name="connsiteY7" fmla="*/ 149066 h 1628584"/>
              <a:gd name="connsiteX8" fmla="*/ 479393 w 3246882"/>
              <a:gd name="connsiteY8" fmla="*/ 168593 h 1628584"/>
              <a:gd name="connsiteX9" fmla="*/ 472726 w 3246882"/>
              <a:gd name="connsiteY9" fmla="*/ 186309 h 1628584"/>
              <a:gd name="connsiteX10" fmla="*/ 319088 w 3246882"/>
              <a:gd name="connsiteY10" fmla="*/ 572929 h 1628584"/>
              <a:gd name="connsiteX11" fmla="*/ 254699 w 3246882"/>
              <a:gd name="connsiteY11" fmla="*/ 572929 h 1628584"/>
              <a:gd name="connsiteX12" fmla="*/ 99727 w 3246882"/>
              <a:gd name="connsiteY12" fmla="*/ 189643 h 1628584"/>
              <a:gd name="connsiteX13" fmla="*/ 93631 w 3246882"/>
              <a:gd name="connsiteY13" fmla="*/ 172307 h 1628584"/>
              <a:gd name="connsiteX14" fmla="*/ 85630 w 3246882"/>
              <a:gd name="connsiteY14" fmla="*/ 149066 h 1628584"/>
              <a:gd name="connsiteX15" fmla="*/ 83439 w 3246882"/>
              <a:gd name="connsiteY15" fmla="*/ 149066 h 1628584"/>
              <a:gd name="connsiteX16" fmla="*/ 84582 w 3246882"/>
              <a:gd name="connsiteY16" fmla="*/ 195739 h 1628584"/>
              <a:gd name="connsiteX17" fmla="*/ 84963 w 3246882"/>
              <a:gd name="connsiteY17" fmla="*/ 246507 h 1628584"/>
              <a:gd name="connsiteX18" fmla="*/ 84963 w 3246882"/>
              <a:gd name="connsiteY18" fmla="*/ 572834 h 1628584"/>
              <a:gd name="connsiteX19" fmla="*/ 0 w 3246882"/>
              <a:gd name="connsiteY19" fmla="*/ 572834 h 1628584"/>
              <a:gd name="connsiteX20" fmla="*/ 0 w 3246882"/>
              <a:gd name="connsiteY20" fmla="*/ 39338 h 1628584"/>
              <a:gd name="connsiteX21" fmla="*/ 129826 w 3246882"/>
              <a:gd name="connsiteY21" fmla="*/ 39338 h 1628584"/>
              <a:gd name="connsiteX22" fmla="*/ 266414 w 3246882"/>
              <a:gd name="connsiteY22" fmla="*/ 383477 h 1628584"/>
              <a:gd name="connsiteX23" fmla="*/ 278892 w 3246882"/>
              <a:gd name="connsiteY23" fmla="*/ 415671 h 1628584"/>
              <a:gd name="connsiteX24" fmla="*/ 288036 w 3246882"/>
              <a:gd name="connsiteY24" fmla="*/ 444913 h 1628584"/>
              <a:gd name="connsiteX25" fmla="*/ 290227 w 3246882"/>
              <a:gd name="connsiteY25" fmla="*/ 444913 h 1628584"/>
              <a:gd name="connsiteX26" fmla="*/ 302324 w 3246882"/>
              <a:gd name="connsiteY26" fmla="*/ 412528 h 1628584"/>
              <a:gd name="connsiteX27" fmla="*/ 313658 w 3246882"/>
              <a:gd name="connsiteY27" fmla="*/ 382429 h 1628584"/>
              <a:gd name="connsiteX28" fmla="*/ 452057 w 3246882"/>
              <a:gd name="connsiteY28" fmla="*/ 39338 h 1628584"/>
              <a:gd name="connsiteX29" fmla="*/ 712375 w 3246882"/>
              <a:gd name="connsiteY29" fmla="*/ 120872 h 1628584"/>
              <a:gd name="connsiteX30" fmla="*/ 752570 w 3246882"/>
              <a:gd name="connsiteY30" fmla="*/ 105632 h 1628584"/>
              <a:gd name="connsiteX31" fmla="*/ 767810 w 3246882"/>
              <a:gd name="connsiteY31" fmla="*/ 67723 h 1628584"/>
              <a:gd name="connsiteX32" fmla="*/ 752570 w 3246882"/>
              <a:gd name="connsiteY32" fmla="*/ 29813 h 1628584"/>
              <a:gd name="connsiteX33" fmla="*/ 712375 w 3246882"/>
              <a:gd name="connsiteY33" fmla="*/ 14573 h 1628584"/>
              <a:gd name="connsiteX34" fmla="*/ 672941 w 3246882"/>
              <a:gd name="connsiteY34" fmla="*/ 29813 h 1628584"/>
              <a:gd name="connsiteX35" fmla="*/ 657701 w 3246882"/>
              <a:gd name="connsiteY35" fmla="*/ 67437 h 1628584"/>
              <a:gd name="connsiteX36" fmla="*/ 672941 w 3246882"/>
              <a:gd name="connsiteY36" fmla="*/ 105156 h 1628584"/>
              <a:gd name="connsiteX37" fmla="*/ 712375 w 3246882"/>
              <a:gd name="connsiteY37" fmla="*/ 120968 h 1628584"/>
              <a:gd name="connsiteX38" fmla="*/ 667703 w 3246882"/>
              <a:gd name="connsiteY38" fmla="*/ 572929 h 1628584"/>
              <a:gd name="connsiteX39" fmla="*/ 756666 w 3246882"/>
              <a:gd name="connsiteY39" fmla="*/ 572929 h 1628584"/>
              <a:gd name="connsiteX40" fmla="*/ 756666 w 3246882"/>
              <a:gd name="connsiteY40" fmla="*/ 191929 h 1628584"/>
              <a:gd name="connsiteX41" fmla="*/ 667703 w 3246882"/>
              <a:gd name="connsiteY41" fmla="*/ 191929 h 1628584"/>
              <a:gd name="connsiteX42" fmla="*/ 667703 w 3246882"/>
              <a:gd name="connsiteY42" fmla="*/ 572929 h 1628584"/>
              <a:gd name="connsiteX43" fmla="*/ 1179100 w 3246882"/>
              <a:gd name="connsiteY43" fmla="*/ 500348 h 1628584"/>
              <a:gd name="connsiteX44" fmla="*/ 1110234 w 3246882"/>
              <a:gd name="connsiteY44" fmla="*/ 461677 h 1628584"/>
              <a:gd name="connsiteX45" fmla="*/ 1072325 w 3246882"/>
              <a:gd name="connsiteY45" fmla="*/ 497205 h 1628584"/>
              <a:gd name="connsiteX46" fmla="*/ 1025843 w 3246882"/>
              <a:gd name="connsiteY46" fmla="*/ 507778 h 1628584"/>
              <a:gd name="connsiteX47" fmla="*/ 948500 w 3246882"/>
              <a:gd name="connsiteY47" fmla="*/ 475393 h 1628584"/>
              <a:gd name="connsiteX48" fmla="*/ 919448 w 3246882"/>
              <a:gd name="connsiteY48" fmla="*/ 383096 h 1628584"/>
              <a:gd name="connsiteX49" fmla="*/ 948881 w 3246882"/>
              <a:gd name="connsiteY49" fmla="*/ 288608 h 1628584"/>
              <a:gd name="connsiteX50" fmla="*/ 1023652 w 3246882"/>
              <a:gd name="connsiteY50" fmla="*/ 254794 h 1628584"/>
              <a:gd name="connsiteX51" fmla="*/ 1069753 w 3246882"/>
              <a:gd name="connsiteY51" fmla="*/ 265557 h 1628584"/>
              <a:gd name="connsiteX52" fmla="*/ 1106996 w 3246882"/>
              <a:gd name="connsiteY52" fmla="*/ 302038 h 1628584"/>
              <a:gd name="connsiteX53" fmla="*/ 1176909 w 3246882"/>
              <a:gd name="connsiteY53" fmla="*/ 267462 h 1628584"/>
              <a:gd name="connsiteX54" fmla="*/ 1116806 w 3246882"/>
              <a:gd name="connsiteY54" fmla="*/ 204407 h 1628584"/>
              <a:gd name="connsiteX55" fmla="*/ 1026605 w 3246882"/>
              <a:gd name="connsiteY55" fmla="*/ 182975 h 1628584"/>
              <a:gd name="connsiteX56" fmla="*/ 883730 w 3246882"/>
              <a:gd name="connsiteY56" fmla="*/ 238220 h 1628584"/>
              <a:gd name="connsiteX57" fmla="*/ 828675 w 3246882"/>
              <a:gd name="connsiteY57" fmla="*/ 389096 h 1628584"/>
              <a:gd name="connsiteX58" fmla="*/ 880396 w 3246882"/>
              <a:gd name="connsiteY58" fmla="*/ 529019 h 1628584"/>
              <a:gd name="connsiteX59" fmla="*/ 1023652 w 3246882"/>
              <a:gd name="connsiteY59" fmla="*/ 581882 h 1628584"/>
              <a:gd name="connsiteX60" fmla="*/ 1113473 w 3246882"/>
              <a:gd name="connsiteY60" fmla="*/ 561785 h 1628584"/>
              <a:gd name="connsiteX61" fmla="*/ 1179100 w 3246882"/>
              <a:gd name="connsiteY61" fmla="*/ 500348 h 1628584"/>
              <a:gd name="connsiteX62" fmla="*/ 1438656 w 3246882"/>
              <a:gd name="connsiteY62" fmla="*/ 185166 h 1628584"/>
              <a:gd name="connsiteX63" fmla="*/ 1378363 w 3246882"/>
              <a:gd name="connsiteY63" fmla="*/ 204692 h 1628584"/>
              <a:gd name="connsiteX64" fmla="*/ 1338929 w 3246882"/>
              <a:gd name="connsiteY64" fmla="*/ 260699 h 1628584"/>
              <a:gd name="connsiteX65" fmla="*/ 1337405 w 3246882"/>
              <a:gd name="connsiteY65" fmla="*/ 260699 h 1628584"/>
              <a:gd name="connsiteX66" fmla="*/ 1337405 w 3246882"/>
              <a:gd name="connsiteY66" fmla="*/ 191834 h 1628584"/>
              <a:gd name="connsiteX67" fmla="*/ 1248442 w 3246882"/>
              <a:gd name="connsiteY67" fmla="*/ 191834 h 1628584"/>
              <a:gd name="connsiteX68" fmla="*/ 1248442 w 3246882"/>
              <a:gd name="connsiteY68" fmla="*/ 572834 h 1628584"/>
              <a:gd name="connsiteX69" fmla="*/ 1337405 w 3246882"/>
              <a:gd name="connsiteY69" fmla="*/ 572834 h 1628584"/>
              <a:gd name="connsiteX70" fmla="*/ 1337405 w 3246882"/>
              <a:gd name="connsiteY70" fmla="*/ 384524 h 1628584"/>
              <a:gd name="connsiteX71" fmla="*/ 1361027 w 3246882"/>
              <a:gd name="connsiteY71" fmla="*/ 296323 h 1628584"/>
              <a:gd name="connsiteX72" fmla="*/ 1422940 w 3246882"/>
              <a:gd name="connsiteY72" fmla="*/ 262795 h 1628584"/>
              <a:gd name="connsiteX73" fmla="*/ 1446181 w 3246882"/>
              <a:gd name="connsiteY73" fmla="*/ 265176 h 1628584"/>
              <a:gd name="connsiteX74" fmla="*/ 1467993 w 3246882"/>
              <a:gd name="connsiteY74" fmla="*/ 271653 h 1628584"/>
              <a:gd name="connsiteX75" fmla="*/ 1491806 w 3246882"/>
              <a:gd name="connsiteY75" fmla="*/ 195739 h 1628584"/>
              <a:gd name="connsiteX76" fmla="*/ 1465421 w 3246882"/>
              <a:gd name="connsiteY76" fmla="*/ 187166 h 1628584"/>
              <a:gd name="connsiteX77" fmla="*/ 1438656 w 3246882"/>
              <a:gd name="connsiteY77" fmla="*/ 184976 h 1628584"/>
              <a:gd name="connsiteX78" fmla="*/ 1855375 w 3246882"/>
              <a:gd name="connsiteY78" fmla="*/ 237649 h 1628584"/>
              <a:gd name="connsiteX79" fmla="*/ 1907667 w 3246882"/>
              <a:gd name="connsiteY79" fmla="*/ 379000 h 1628584"/>
              <a:gd name="connsiteX80" fmla="*/ 1852613 w 3246882"/>
              <a:gd name="connsiteY80" fmla="*/ 524637 h 1628584"/>
              <a:gd name="connsiteX81" fmla="*/ 1707166 w 3246882"/>
              <a:gd name="connsiteY81" fmla="*/ 581787 h 1628584"/>
              <a:gd name="connsiteX82" fmla="*/ 1562957 w 3246882"/>
              <a:gd name="connsiteY82" fmla="*/ 528542 h 1628584"/>
              <a:gd name="connsiteX83" fmla="*/ 1509522 w 3246882"/>
              <a:gd name="connsiteY83" fmla="*/ 385286 h 1628584"/>
              <a:gd name="connsiteX84" fmla="*/ 1566101 w 3246882"/>
              <a:gd name="connsiteY84" fmla="*/ 238506 h 1628584"/>
              <a:gd name="connsiteX85" fmla="*/ 1712309 w 3246882"/>
              <a:gd name="connsiteY85" fmla="*/ 182880 h 1628584"/>
              <a:gd name="connsiteX86" fmla="*/ 1855375 w 3246882"/>
              <a:gd name="connsiteY86" fmla="*/ 237554 h 1628584"/>
              <a:gd name="connsiteX87" fmla="*/ 1816513 w 3246882"/>
              <a:gd name="connsiteY87" fmla="*/ 381286 h 1628584"/>
              <a:gd name="connsiteX88" fmla="*/ 1788605 w 3246882"/>
              <a:gd name="connsiteY88" fmla="*/ 289751 h 1628584"/>
              <a:gd name="connsiteX89" fmla="*/ 1710118 w 3246882"/>
              <a:gd name="connsiteY89" fmla="*/ 255175 h 1628584"/>
              <a:gd name="connsiteX90" fmla="*/ 1630299 w 3246882"/>
              <a:gd name="connsiteY90" fmla="*/ 290894 h 1628584"/>
              <a:gd name="connsiteX91" fmla="*/ 1600391 w 3246882"/>
              <a:gd name="connsiteY91" fmla="*/ 383572 h 1628584"/>
              <a:gd name="connsiteX92" fmla="*/ 1630013 w 3246882"/>
              <a:gd name="connsiteY92" fmla="*/ 476250 h 1628584"/>
              <a:gd name="connsiteX93" fmla="*/ 1710595 w 3246882"/>
              <a:gd name="connsiteY93" fmla="*/ 510064 h 1628584"/>
              <a:gd name="connsiteX94" fmla="*/ 1788890 w 3246882"/>
              <a:gd name="connsiteY94" fmla="*/ 475107 h 1628584"/>
              <a:gd name="connsiteX95" fmla="*/ 1816608 w 3246882"/>
              <a:gd name="connsiteY95" fmla="*/ 381381 h 1628584"/>
              <a:gd name="connsiteX96" fmla="*/ 2123313 w 3246882"/>
              <a:gd name="connsiteY96" fmla="*/ 339566 h 1628584"/>
              <a:gd name="connsiteX97" fmla="*/ 2068068 w 3246882"/>
              <a:gd name="connsiteY97" fmla="*/ 321374 h 1628584"/>
              <a:gd name="connsiteX98" fmla="*/ 2053400 w 3246882"/>
              <a:gd name="connsiteY98" fmla="*/ 292322 h 1628584"/>
              <a:gd name="connsiteX99" fmla="*/ 2067497 w 3246882"/>
              <a:gd name="connsiteY99" fmla="*/ 261461 h 1628584"/>
              <a:gd name="connsiteX100" fmla="*/ 2108835 w 3246882"/>
              <a:gd name="connsiteY100" fmla="*/ 249555 h 1628584"/>
              <a:gd name="connsiteX101" fmla="*/ 2152555 w 3246882"/>
              <a:gd name="connsiteY101" fmla="*/ 258509 h 1628584"/>
              <a:gd name="connsiteX102" fmla="*/ 2188083 w 3246882"/>
              <a:gd name="connsiteY102" fmla="*/ 285274 h 1628584"/>
              <a:gd name="connsiteX103" fmla="*/ 2239804 w 3246882"/>
              <a:gd name="connsiteY103" fmla="*/ 238411 h 1628584"/>
              <a:gd name="connsiteX104" fmla="*/ 2184368 w 3246882"/>
              <a:gd name="connsiteY104" fmla="*/ 196691 h 1628584"/>
              <a:gd name="connsiteX105" fmla="*/ 2111407 w 3246882"/>
              <a:gd name="connsiteY105" fmla="*/ 182880 h 1628584"/>
              <a:gd name="connsiteX106" fmla="*/ 2010251 w 3246882"/>
              <a:gd name="connsiteY106" fmla="*/ 214694 h 1628584"/>
              <a:gd name="connsiteX107" fmla="*/ 1970056 w 3246882"/>
              <a:gd name="connsiteY107" fmla="*/ 302324 h 1628584"/>
              <a:gd name="connsiteX108" fmla="*/ 1999679 w 3246882"/>
              <a:gd name="connsiteY108" fmla="*/ 375476 h 1628584"/>
              <a:gd name="connsiteX109" fmla="*/ 2104073 w 3246882"/>
              <a:gd name="connsiteY109" fmla="*/ 418052 h 1628584"/>
              <a:gd name="connsiteX110" fmla="*/ 2149983 w 3246882"/>
              <a:gd name="connsiteY110" fmla="*/ 436055 h 1628584"/>
              <a:gd name="connsiteX111" fmla="*/ 2165414 w 3246882"/>
              <a:gd name="connsiteY111" fmla="*/ 467106 h 1628584"/>
              <a:gd name="connsiteX112" fmla="*/ 2149031 w 3246882"/>
              <a:gd name="connsiteY112" fmla="*/ 502253 h 1628584"/>
              <a:gd name="connsiteX113" fmla="*/ 2103311 w 3246882"/>
              <a:gd name="connsiteY113" fmla="*/ 514731 h 1628584"/>
              <a:gd name="connsiteX114" fmla="*/ 2053685 w 3246882"/>
              <a:gd name="connsiteY114" fmla="*/ 503015 h 1628584"/>
              <a:gd name="connsiteX115" fmla="*/ 2009204 w 3246882"/>
              <a:gd name="connsiteY115" fmla="*/ 463772 h 1628584"/>
              <a:gd name="connsiteX116" fmla="*/ 1955673 w 3246882"/>
              <a:gd name="connsiteY116" fmla="*/ 511778 h 1628584"/>
              <a:gd name="connsiteX117" fmla="*/ 2015966 w 3246882"/>
              <a:gd name="connsiteY117" fmla="*/ 563880 h 1628584"/>
              <a:gd name="connsiteX118" fmla="*/ 2102644 w 3246882"/>
              <a:gd name="connsiteY118" fmla="*/ 581787 h 1628584"/>
              <a:gd name="connsiteX119" fmla="*/ 2208657 w 3246882"/>
              <a:gd name="connsiteY119" fmla="*/ 547973 h 1628584"/>
              <a:gd name="connsiteX120" fmla="*/ 2249234 w 3246882"/>
              <a:gd name="connsiteY120" fmla="*/ 459010 h 1628584"/>
              <a:gd name="connsiteX121" fmla="*/ 2217992 w 3246882"/>
              <a:gd name="connsiteY121" fmla="*/ 380143 h 1628584"/>
              <a:gd name="connsiteX122" fmla="*/ 2123504 w 3246882"/>
              <a:gd name="connsiteY122" fmla="*/ 339566 h 1628584"/>
              <a:gd name="connsiteX123" fmla="*/ 2658332 w 3246882"/>
              <a:gd name="connsiteY123" fmla="*/ 237649 h 1628584"/>
              <a:gd name="connsiteX124" fmla="*/ 2710624 w 3246882"/>
              <a:gd name="connsiteY124" fmla="*/ 379000 h 1628584"/>
              <a:gd name="connsiteX125" fmla="*/ 2655570 w 3246882"/>
              <a:gd name="connsiteY125" fmla="*/ 524637 h 1628584"/>
              <a:gd name="connsiteX126" fmla="*/ 2510123 w 3246882"/>
              <a:gd name="connsiteY126" fmla="*/ 581787 h 1628584"/>
              <a:gd name="connsiteX127" fmla="*/ 2365915 w 3246882"/>
              <a:gd name="connsiteY127" fmla="*/ 528542 h 1628584"/>
              <a:gd name="connsiteX128" fmla="*/ 2312480 w 3246882"/>
              <a:gd name="connsiteY128" fmla="*/ 385286 h 1628584"/>
              <a:gd name="connsiteX129" fmla="*/ 2369058 w 3246882"/>
              <a:gd name="connsiteY129" fmla="*/ 238506 h 1628584"/>
              <a:gd name="connsiteX130" fmla="*/ 2515267 w 3246882"/>
              <a:gd name="connsiteY130" fmla="*/ 182880 h 1628584"/>
              <a:gd name="connsiteX131" fmla="*/ 2658332 w 3246882"/>
              <a:gd name="connsiteY131" fmla="*/ 237554 h 1628584"/>
              <a:gd name="connsiteX132" fmla="*/ 2619375 w 3246882"/>
              <a:gd name="connsiteY132" fmla="*/ 381286 h 1628584"/>
              <a:gd name="connsiteX133" fmla="*/ 2591467 w 3246882"/>
              <a:gd name="connsiteY133" fmla="*/ 289751 h 1628584"/>
              <a:gd name="connsiteX134" fmla="*/ 2512981 w 3246882"/>
              <a:gd name="connsiteY134" fmla="*/ 255175 h 1628584"/>
              <a:gd name="connsiteX135" fmla="*/ 2433161 w 3246882"/>
              <a:gd name="connsiteY135" fmla="*/ 290894 h 1628584"/>
              <a:gd name="connsiteX136" fmla="*/ 2403253 w 3246882"/>
              <a:gd name="connsiteY136" fmla="*/ 383572 h 1628584"/>
              <a:gd name="connsiteX137" fmla="*/ 2432876 w 3246882"/>
              <a:gd name="connsiteY137" fmla="*/ 476250 h 1628584"/>
              <a:gd name="connsiteX138" fmla="*/ 2513457 w 3246882"/>
              <a:gd name="connsiteY138" fmla="*/ 510064 h 1628584"/>
              <a:gd name="connsiteX139" fmla="*/ 2591753 w 3246882"/>
              <a:gd name="connsiteY139" fmla="*/ 475107 h 1628584"/>
              <a:gd name="connsiteX140" fmla="*/ 2619470 w 3246882"/>
              <a:gd name="connsiteY140" fmla="*/ 381381 h 1628584"/>
              <a:gd name="connsiteX141" fmla="*/ 3219260 w 3246882"/>
              <a:gd name="connsiteY141" fmla="*/ 494729 h 1628584"/>
              <a:gd name="connsiteX142" fmla="*/ 3196209 w 3246882"/>
              <a:gd name="connsiteY142" fmla="*/ 507397 h 1628584"/>
              <a:gd name="connsiteX143" fmla="*/ 3175349 w 3246882"/>
              <a:gd name="connsiteY143" fmla="*/ 511112 h 1628584"/>
              <a:gd name="connsiteX144" fmla="*/ 3144107 w 3246882"/>
              <a:gd name="connsiteY144" fmla="*/ 497872 h 1628584"/>
              <a:gd name="connsiteX145" fmla="*/ 3132963 w 3246882"/>
              <a:gd name="connsiteY145" fmla="*/ 456724 h 1628584"/>
              <a:gd name="connsiteX146" fmla="*/ 3132963 w 3246882"/>
              <a:gd name="connsiteY146" fmla="*/ 260985 h 1628584"/>
              <a:gd name="connsiteX147" fmla="*/ 3230118 w 3246882"/>
              <a:gd name="connsiteY147" fmla="*/ 260985 h 1628584"/>
              <a:gd name="connsiteX148" fmla="*/ 3230118 w 3246882"/>
              <a:gd name="connsiteY148" fmla="*/ 191738 h 1628584"/>
              <a:gd name="connsiteX149" fmla="*/ 3132963 w 3246882"/>
              <a:gd name="connsiteY149" fmla="*/ 191738 h 1628584"/>
              <a:gd name="connsiteX150" fmla="*/ 3132963 w 3246882"/>
              <a:gd name="connsiteY150" fmla="*/ 82677 h 1628584"/>
              <a:gd name="connsiteX151" fmla="*/ 3043999 w 3246882"/>
              <a:gd name="connsiteY151" fmla="*/ 98298 h 1628584"/>
              <a:gd name="connsiteX152" fmla="*/ 3043999 w 3246882"/>
              <a:gd name="connsiteY152" fmla="*/ 191643 h 1628584"/>
              <a:gd name="connsiteX153" fmla="*/ 2893028 w 3246882"/>
              <a:gd name="connsiteY153" fmla="*/ 191643 h 1628584"/>
              <a:gd name="connsiteX154" fmla="*/ 2893028 w 3246882"/>
              <a:gd name="connsiteY154" fmla="*/ 130969 h 1628584"/>
              <a:gd name="connsiteX155" fmla="*/ 2905887 w 3246882"/>
              <a:gd name="connsiteY155" fmla="*/ 86297 h 1628584"/>
              <a:gd name="connsiteX156" fmla="*/ 2942558 w 3246882"/>
              <a:gd name="connsiteY156" fmla="*/ 71438 h 1628584"/>
              <a:gd name="connsiteX157" fmla="*/ 2965037 w 3246882"/>
              <a:gd name="connsiteY157" fmla="*/ 74962 h 1628584"/>
              <a:gd name="connsiteX158" fmla="*/ 2984945 w 3246882"/>
              <a:gd name="connsiteY158" fmla="*/ 84868 h 1628584"/>
              <a:gd name="connsiteX159" fmla="*/ 3021425 w 3246882"/>
              <a:gd name="connsiteY159" fmla="*/ 20479 h 1628584"/>
              <a:gd name="connsiteX160" fmla="*/ 2981230 w 3246882"/>
              <a:gd name="connsiteY160" fmla="*/ 5048 h 1628584"/>
              <a:gd name="connsiteX161" fmla="*/ 2938844 w 3246882"/>
              <a:gd name="connsiteY161" fmla="*/ 0 h 1628584"/>
              <a:gd name="connsiteX162" fmla="*/ 2839688 w 3246882"/>
              <a:gd name="connsiteY162" fmla="*/ 34957 h 1628584"/>
              <a:gd name="connsiteX163" fmla="*/ 2804541 w 3246882"/>
              <a:gd name="connsiteY163" fmla="*/ 130207 h 1628584"/>
              <a:gd name="connsiteX164" fmla="*/ 2804541 w 3246882"/>
              <a:gd name="connsiteY164" fmla="*/ 191643 h 1628584"/>
              <a:gd name="connsiteX165" fmla="*/ 2739771 w 3246882"/>
              <a:gd name="connsiteY165" fmla="*/ 191643 h 1628584"/>
              <a:gd name="connsiteX166" fmla="*/ 2739771 w 3246882"/>
              <a:gd name="connsiteY166" fmla="*/ 260890 h 1628584"/>
              <a:gd name="connsiteX167" fmla="*/ 2804541 w 3246882"/>
              <a:gd name="connsiteY167" fmla="*/ 260890 h 1628584"/>
              <a:gd name="connsiteX168" fmla="*/ 2804541 w 3246882"/>
              <a:gd name="connsiteY168" fmla="*/ 572643 h 1628584"/>
              <a:gd name="connsiteX169" fmla="*/ 2893124 w 3246882"/>
              <a:gd name="connsiteY169" fmla="*/ 572643 h 1628584"/>
              <a:gd name="connsiteX170" fmla="*/ 2893124 w 3246882"/>
              <a:gd name="connsiteY170" fmla="*/ 261080 h 1628584"/>
              <a:gd name="connsiteX171" fmla="*/ 3044095 w 3246882"/>
              <a:gd name="connsiteY171" fmla="*/ 261080 h 1628584"/>
              <a:gd name="connsiteX172" fmla="*/ 3044095 w 3246882"/>
              <a:gd name="connsiteY172" fmla="*/ 469487 h 1628584"/>
              <a:gd name="connsiteX173" fmla="*/ 3072384 w 3246882"/>
              <a:gd name="connsiteY173" fmla="*/ 553212 h 1628584"/>
              <a:gd name="connsiteX174" fmla="*/ 3156871 w 3246882"/>
              <a:gd name="connsiteY174" fmla="*/ 581882 h 1628584"/>
              <a:gd name="connsiteX175" fmla="*/ 3208020 w 3246882"/>
              <a:gd name="connsiteY175" fmla="*/ 574643 h 1628584"/>
              <a:gd name="connsiteX176" fmla="*/ 3246882 w 3246882"/>
              <a:gd name="connsiteY176" fmla="*/ 555117 h 1628584"/>
              <a:gd name="connsiteX177" fmla="*/ 3219355 w 3246882"/>
              <a:gd name="connsiteY177" fmla="*/ 494824 h 1628584"/>
              <a:gd name="connsiteX178" fmla="*/ 0 w 3246882"/>
              <a:gd name="connsiteY178" fmla="*/ 1449229 h 1628584"/>
              <a:gd name="connsiteX179" fmla="*/ 91154 w 3246882"/>
              <a:gd name="connsiteY179" fmla="*/ 1449229 h 1628584"/>
              <a:gd name="connsiteX180" fmla="*/ 91154 w 3246882"/>
              <a:gd name="connsiteY180" fmla="*/ 915638 h 1628584"/>
              <a:gd name="connsiteX181" fmla="*/ 0 w 3246882"/>
              <a:gd name="connsiteY181" fmla="*/ 915638 h 1628584"/>
              <a:gd name="connsiteX182" fmla="*/ 0 w 3246882"/>
              <a:gd name="connsiteY182" fmla="*/ 1449229 h 1628584"/>
              <a:gd name="connsiteX183" fmla="*/ 463391 w 3246882"/>
              <a:gd name="connsiteY183" fmla="*/ 1068229 h 1628584"/>
              <a:gd name="connsiteX184" fmla="*/ 552355 w 3246882"/>
              <a:gd name="connsiteY184" fmla="*/ 1068229 h 1628584"/>
              <a:gd name="connsiteX185" fmla="*/ 552355 w 3246882"/>
              <a:gd name="connsiteY185" fmla="*/ 1426559 h 1628584"/>
              <a:gd name="connsiteX186" fmla="*/ 499682 w 3246882"/>
              <a:gd name="connsiteY186" fmla="*/ 1575721 h 1628584"/>
              <a:gd name="connsiteX187" fmla="*/ 354806 w 3246882"/>
              <a:gd name="connsiteY187" fmla="*/ 1628585 h 1628584"/>
              <a:gd name="connsiteX188" fmla="*/ 254318 w 3246882"/>
              <a:gd name="connsiteY188" fmla="*/ 1608677 h 1628584"/>
              <a:gd name="connsiteX189" fmla="*/ 176213 w 3246882"/>
              <a:gd name="connsiteY189" fmla="*/ 1547431 h 1628584"/>
              <a:gd name="connsiteX190" fmla="*/ 240983 w 3246882"/>
              <a:gd name="connsiteY190" fmla="*/ 1499426 h 1628584"/>
              <a:gd name="connsiteX191" fmla="*/ 290322 w 3246882"/>
              <a:gd name="connsiteY191" fmla="*/ 1543907 h 1628584"/>
              <a:gd name="connsiteX192" fmla="*/ 356330 w 3246882"/>
              <a:gd name="connsiteY192" fmla="*/ 1558576 h 1628584"/>
              <a:gd name="connsiteX193" fmla="*/ 434816 w 3246882"/>
              <a:gd name="connsiteY193" fmla="*/ 1529144 h 1628584"/>
              <a:gd name="connsiteX194" fmla="*/ 463487 w 3246882"/>
              <a:gd name="connsiteY194" fmla="*/ 1441704 h 1628584"/>
              <a:gd name="connsiteX195" fmla="*/ 463487 w 3246882"/>
              <a:gd name="connsiteY195" fmla="*/ 1398175 h 1628584"/>
              <a:gd name="connsiteX196" fmla="*/ 461963 w 3246882"/>
              <a:gd name="connsiteY196" fmla="*/ 1398175 h 1628584"/>
              <a:gd name="connsiteX197" fmla="*/ 411194 w 3246882"/>
              <a:gd name="connsiteY197" fmla="*/ 1442847 h 1628584"/>
              <a:gd name="connsiteX198" fmla="*/ 336995 w 3246882"/>
              <a:gd name="connsiteY198" fmla="*/ 1458087 h 1628584"/>
              <a:gd name="connsiteX199" fmla="*/ 217932 w 3246882"/>
              <a:gd name="connsiteY199" fmla="*/ 1408081 h 1628584"/>
              <a:gd name="connsiteX200" fmla="*/ 172879 w 3246882"/>
              <a:gd name="connsiteY200" fmla="*/ 1268730 h 1628584"/>
              <a:gd name="connsiteX201" fmla="*/ 224790 w 3246882"/>
              <a:gd name="connsiteY201" fmla="*/ 1114520 h 1628584"/>
              <a:gd name="connsiteX202" fmla="*/ 353759 w 3246882"/>
              <a:gd name="connsiteY202" fmla="*/ 1059275 h 1628584"/>
              <a:gd name="connsiteX203" fmla="*/ 416052 w 3246882"/>
              <a:gd name="connsiteY203" fmla="*/ 1071944 h 1628584"/>
              <a:gd name="connsiteX204" fmla="*/ 461963 w 3246882"/>
              <a:gd name="connsiteY204" fmla="*/ 1108043 h 1628584"/>
              <a:gd name="connsiteX205" fmla="*/ 463487 w 3246882"/>
              <a:gd name="connsiteY205" fmla="*/ 1108043 h 1628584"/>
              <a:gd name="connsiteX206" fmla="*/ 463487 w 3246882"/>
              <a:gd name="connsiteY206" fmla="*/ 1068229 h 1628584"/>
              <a:gd name="connsiteX207" fmla="*/ 464153 w 3246882"/>
              <a:gd name="connsiteY207" fmla="*/ 1228154 h 1628584"/>
              <a:gd name="connsiteX208" fmla="*/ 437007 w 3246882"/>
              <a:gd name="connsiteY208" fmla="*/ 1159478 h 1628584"/>
              <a:gd name="connsiteX209" fmla="*/ 367094 w 3246882"/>
              <a:gd name="connsiteY209" fmla="*/ 1130999 h 1628584"/>
              <a:gd name="connsiteX210" fmla="*/ 291560 w 3246882"/>
              <a:gd name="connsiteY210" fmla="*/ 1165765 h 1628584"/>
              <a:gd name="connsiteX211" fmla="*/ 263652 w 3246882"/>
              <a:gd name="connsiteY211" fmla="*/ 1263777 h 1628584"/>
              <a:gd name="connsiteX212" fmla="*/ 289465 w 3246882"/>
              <a:gd name="connsiteY212" fmla="*/ 1353407 h 1628584"/>
              <a:gd name="connsiteX213" fmla="*/ 361093 w 3246882"/>
              <a:gd name="connsiteY213" fmla="*/ 1386173 h 1628584"/>
              <a:gd name="connsiteX214" fmla="*/ 435483 w 3246882"/>
              <a:gd name="connsiteY214" fmla="*/ 1354360 h 1628584"/>
              <a:gd name="connsiteX215" fmla="*/ 464153 w 3246882"/>
              <a:gd name="connsiteY215" fmla="*/ 1271588 h 1628584"/>
              <a:gd name="connsiteX216" fmla="*/ 464153 w 3246882"/>
              <a:gd name="connsiteY216" fmla="*/ 1228058 h 1628584"/>
              <a:gd name="connsiteX217" fmla="*/ 860965 w 3246882"/>
              <a:gd name="connsiteY217" fmla="*/ 1059275 h 1628584"/>
              <a:gd name="connsiteX218" fmla="*/ 791432 w 3246882"/>
              <a:gd name="connsiteY218" fmla="*/ 1075087 h 1628584"/>
              <a:gd name="connsiteX219" fmla="*/ 738950 w 3246882"/>
              <a:gd name="connsiteY219" fmla="*/ 1119950 h 1628584"/>
              <a:gd name="connsiteX220" fmla="*/ 737426 w 3246882"/>
              <a:gd name="connsiteY220" fmla="*/ 1119950 h 1628584"/>
              <a:gd name="connsiteX221" fmla="*/ 737426 w 3246882"/>
              <a:gd name="connsiteY221" fmla="*/ 1068229 h 1628584"/>
              <a:gd name="connsiteX222" fmla="*/ 648462 w 3246882"/>
              <a:gd name="connsiteY222" fmla="*/ 1068229 h 1628584"/>
              <a:gd name="connsiteX223" fmla="*/ 648462 w 3246882"/>
              <a:gd name="connsiteY223" fmla="*/ 1449229 h 1628584"/>
              <a:gd name="connsiteX224" fmla="*/ 737426 w 3246882"/>
              <a:gd name="connsiteY224" fmla="*/ 1449229 h 1628584"/>
              <a:gd name="connsiteX225" fmla="*/ 737426 w 3246882"/>
              <a:gd name="connsiteY225" fmla="*/ 1231964 h 1628584"/>
              <a:gd name="connsiteX226" fmla="*/ 762572 w 3246882"/>
              <a:gd name="connsiteY226" fmla="*/ 1159764 h 1628584"/>
              <a:gd name="connsiteX227" fmla="*/ 827151 w 3246882"/>
              <a:gd name="connsiteY227" fmla="*/ 1131094 h 1628584"/>
              <a:gd name="connsiteX228" fmla="*/ 882968 w 3246882"/>
              <a:gd name="connsiteY228" fmla="*/ 1155668 h 1628584"/>
              <a:gd name="connsiteX229" fmla="*/ 901541 w 3246882"/>
              <a:gd name="connsiteY229" fmla="*/ 1226725 h 1628584"/>
              <a:gd name="connsiteX230" fmla="*/ 901541 w 3246882"/>
              <a:gd name="connsiteY230" fmla="*/ 1449229 h 1628584"/>
              <a:gd name="connsiteX231" fmla="*/ 990505 w 3246882"/>
              <a:gd name="connsiteY231" fmla="*/ 1449229 h 1628584"/>
              <a:gd name="connsiteX232" fmla="*/ 990505 w 3246882"/>
              <a:gd name="connsiteY232" fmla="*/ 1214819 h 1628584"/>
              <a:gd name="connsiteX233" fmla="*/ 957358 w 3246882"/>
              <a:gd name="connsiteY233" fmla="*/ 1099661 h 1628584"/>
              <a:gd name="connsiteX234" fmla="*/ 860965 w 3246882"/>
              <a:gd name="connsiteY234" fmla="*/ 1059275 h 1628584"/>
              <a:gd name="connsiteX235" fmla="*/ 1124236 w 3246882"/>
              <a:gd name="connsiteY235" fmla="*/ 890683 h 1628584"/>
              <a:gd name="connsiteX236" fmla="*/ 1084802 w 3246882"/>
              <a:gd name="connsiteY236" fmla="*/ 905923 h 1628584"/>
              <a:gd name="connsiteX237" fmla="*/ 1069562 w 3246882"/>
              <a:gd name="connsiteY237" fmla="*/ 943547 h 1628584"/>
              <a:gd name="connsiteX238" fmla="*/ 1084802 w 3246882"/>
              <a:gd name="connsiteY238" fmla="*/ 981266 h 1628584"/>
              <a:gd name="connsiteX239" fmla="*/ 1124236 w 3246882"/>
              <a:gd name="connsiteY239" fmla="*/ 997077 h 1628584"/>
              <a:gd name="connsiteX240" fmla="*/ 1164431 w 3246882"/>
              <a:gd name="connsiteY240" fmla="*/ 981837 h 1628584"/>
              <a:gd name="connsiteX241" fmla="*/ 1179671 w 3246882"/>
              <a:gd name="connsiteY241" fmla="*/ 943928 h 1628584"/>
              <a:gd name="connsiteX242" fmla="*/ 1164431 w 3246882"/>
              <a:gd name="connsiteY242" fmla="*/ 906018 h 1628584"/>
              <a:gd name="connsiteX243" fmla="*/ 1124236 w 3246882"/>
              <a:gd name="connsiteY243" fmla="*/ 890778 h 1628584"/>
              <a:gd name="connsiteX244" fmla="*/ 1079564 w 3246882"/>
              <a:gd name="connsiteY244" fmla="*/ 1449229 h 1628584"/>
              <a:gd name="connsiteX245" fmla="*/ 1168527 w 3246882"/>
              <a:gd name="connsiteY245" fmla="*/ 1449229 h 1628584"/>
              <a:gd name="connsiteX246" fmla="*/ 1168527 w 3246882"/>
              <a:gd name="connsiteY246" fmla="*/ 1068229 h 1628584"/>
              <a:gd name="connsiteX247" fmla="*/ 1079564 w 3246882"/>
              <a:gd name="connsiteY247" fmla="*/ 1068229 h 1628584"/>
              <a:gd name="connsiteX248" fmla="*/ 1079564 w 3246882"/>
              <a:gd name="connsiteY248" fmla="*/ 1449229 h 1628584"/>
              <a:gd name="connsiteX249" fmla="*/ 1440656 w 3246882"/>
              <a:gd name="connsiteY249" fmla="*/ 1383697 h 1628584"/>
              <a:gd name="connsiteX250" fmla="*/ 1419797 w 3246882"/>
              <a:gd name="connsiteY250" fmla="*/ 1387412 h 1628584"/>
              <a:gd name="connsiteX251" fmla="*/ 1388555 w 3246882"/>
              <a:gd name="connsiteY251" fmla="*/ 1374172 h 1628584"/>
              <a:gd name="connsiteX252" fmla="*/ 1377410 w 3246882"/>
              <a:gd name="connsiteY252" fmla="*/ 1333024 h 1628584"/>
              <a:gd name="connsiteX253" fmla="*/ 1377410 w 3246882"/>
              <a:gd name="connsiteY253" fmla="*/ 1137285 h 1628584"/>
              <a:gd name="connsiteX254" fmla="*/ 1474565 w 3246882"/>
              <a:gd name="connsiteY254" fmla="*/ 1137285 h 1628584"/>
              <a:gd name="connsiteX255" fmla="*/ 1474565 w 3246882"/>
              <a:gd name="connsiteY255" fmla="*/ 1068038 h 1628584"/>
              <a:gd name="connsiteX256" fmla="*/ 1377410 w 3246882"/>
              <a:gd name="connsiteY256" fmla="*/ 1068038 h 1628584"/>
              <a:gd name="connsiteX257" fmla="*/ 1377410 w 3246882"/>
              <a:gd name="connsiteY257" fmla="*/ 958977 h 1628584"/>
              <a:gd name="connsiteX258" fmla="*/ 1288447 w 3246882"/>
              <a:gd name="connsiteY258" fmla="*/ 974598 h 1628584"/>
              <a:gd name="connsiteX259" fmla="*/ 1288447 w 3246882"/>
              <a:gd name="connsiteY259" fmla="*/ 1067943 h 1628584"/>
              <a:gd name="connsiteX260" fmla="*/ 1224820 w 3246882"/>
              <a:gd name="connsiteY260" fmla="*/ 1067943 h 1628584"/>
              <a:gd name="connsiteX261" fmla="*/ 1224820 w 3246882"/>
              <a:gd name="connsiteY261" fmla="*/ 1137190 h 1628584"/>
              <a:gd name="connsiteX262" fmla="*/ 1288447 w 3246882"/>
              <a:gd name="connsiteY262" fmla="*/ 1137190 h 1628584"/>
              <a:gd name="connsiteX263" fmla="*/ 1288447 w 3246882"/>
              <a:gd name="connsiteY263" fmla="*/ 1345597 h 1628584"/>
              <a:gd name="connsiteX264" fmla="*/ 1316736 w 3246882"/>
              <a:gd name="connsiteY264" fmla="*/ 1429322 h 1628584"/>
              <a:gd name="connsiteX265" fmla="*/ 1401223 w 3246882"/>
              <a:gd name="connsiteY265" fmla="*/ 1457992 h 1628584"/>
              <a:gd name="connsiteX266" fmla="*/ 1452372 w 3246882"/>
              <a:gd name="connsiteY266" fmla="*/ 1450753 h 1628584"/>
              <a:gd name="connsiteX267" fmla="*/ 1491234 w 3246882"/>
              <a:gd name="connsiteY267" fmla="*/ 1431227 h 1628584"/>
              <a:gd name="connsiteX268" fmla="*/ 1463707 w 3246882"/>
              <a:gd name="connsiteY268" fmla="*/ 1370933 h 1628584"/>
              <a:gd name="connsiteX269" fmla="*/ 1440656 w 3246882"/>
              <a:gd name="connsiteY269" fmla="*/ 1383602 h 1628584"/>
              <a:gd name="connsiteX270" fmla="*/ 1829657 w 3246882"/>
              <a:gd name="connsiteY270" fmla="*/ 1107662 h 1628584"/>
              <a:gd name="connsiteX271" fmla="*/ 1873949 w 3246882"/>
              <a:gd name="connsiteY271" fmla="*/ 1247204 h 1628584"/>
              <a:gd name="connsiteX272" fmla="*/ 1873949 w 3246882"/>
              <a:gd name="connsiteY272" fmla="*/ 1280731 h 1628584"/>
              <a:gd name="connsiteX273" fmla="*/ 1612392 w 3246882"/>
              <a:gd name="connsiteY273" fmla="*/ 1280731 h 1628584"/>
              <a:gd name="connsiteX274" fmla="*/ 1641824 w 3246882"/>
              <a:gd name="connsiteY274" fmla="*/ 1362075 h 1628584"/>
              <a:gd name="connsiteX275" fmla="*/ 1711738 w 3246882"/>
              <a:gd name="connsiteY275" fmla="*/ 1389031 h 1628584"/>
              <a:gd name="connsiteX276" fmla="*/ 1763459 w 3246882"/>
              <a:gd name="connsiteY276" fmla="*/ 1375220 h 1628584"/>
              <a:gd name="connsiteX277" fmla="*/ 1802130 w 3246882"/>
              <a:gd name="connsiteY277" fmla="*/ 1334262 h 1628584"/>
              <a:gd name="connsiteX278" fmla="*/ 1870234 w 3246882"/>
              <a:gd name="connsiteY278" fmla="*/ 1371505 h 1628584"/>
              <a:gd name="connsiteX279" fmla="*/ 1803464 w 3246882"/>
              <a:gd name="connsiteY279" fmla="*/ 1435703 h 1628584"/>
              <a:gd name="connsiteX280" fmla="*/ 1708785 w 3246882"/>
              <a:gd name="connsiteY280" fmla="*/ 1458182 h 1628584"/>
              <a:gd name="connsiteX281" fmla="*/ 1573149 w 3246882"/>
              <a:gd name="connsiteY281" fmla="*/ 1407605 h 1628584"/>
              <a:gd name="connsiteX282" fmla="*/ 1522381 w 3246882"/>
              <a:gd name="connsiteY282" fmla="*/ 1262158 h 1628584"/>
              <a:gd name="connsiteX283" fmla="*/ 1574673 w 3246882"/>
              <a:gd name="connsiteY283" fmla="*/ 1115568 h 1628584"/>
              <a:gd name="connsiteX284" fmla="*/ 1705070 w 3246882"/>
              <a:gd name="connsiteY284" fmla="*/ 1059371 h 1628584"/>
              <a:gd name="connsiteX285" fmla="*/ 1829753 w 3246882"/>
              <a:gd name="connsiteY285" fmla="*/ 1107758 h 1628584"/>
              <a:gd name="connsiteX286" fmla="*/ 1788414 w 3246882"/>
              <a:gd name="connsiteY286" fmla="*/ 1218152 h 1628584"/>
              <a:gd name="connsiteX287" fmla="*/ 1766602 w 3246882"/>
              <a:gd name="connsiteY287" fmla="*/ 1149858 h 1628584"/>
              <a:gd name="connsiteX288" fmla="*/ 1706499 w 3246882"/>
              <a:gd name="connsiteY288" fmla="*/ 1125855 h 1628584"/>
              <a:gd name="connsiteX289" fmla="*/ 1641729 w 3246882"/>
              <a:gd name="connsiteY289" fmla="*/ 1152049 h 1628584"/>
              <a:gd name="connsiteX290" fmla="*/ 1612011 w 3246882"/>
              <a:gd name="connsiteY290" fmla="*/ 1218057 h 1628584"/>
              <a:gd name="connsiteX291" fmla="*/ 1788414 w 3246882"/>
              <a:gd name="connsiteY291" fmla="*/ 1218057 h 162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3246882" h="1628584">
                <a:moveTo>
                  <a:pt x="452057" y="39338"/>
                </a:moveTo>
                <a:lnTo>
                  <a:pt x="576739" y="39338"/>
                </a:lnTo>
                <a:lnTo>
                  <a:pt x="576739" y="572929"/>
                </a:lnTo>
                <a:lnTo>
                  <a:pt x="486347" y="572929"/>
                </a:lnTo>
                <a:lnTo>
                  <a:pt x="486347" y="234315"/>
                </a:lnTo>
                <a:cubicBezTo>
                  <a:pt x="486347" y="220218"/>
                  <a:pt x="486537" y="206597"/>
                  <a:pt x="486918" y="193548"/>
                </a:cubicBezTo>
                <a:cubicBezTo>
                  <a:pt x="487299" y="180499"/>
                  <a:pt x="487585" y="165735"/>
                  <a:pt x="487871" y="149066"/>
                </a:cubicBezTo>
                <a:lnTo>
                  <a:pt x="485680" y="149066"/>
                </a:lnTo>
                <a:cubicBezTo>
                  <a:pt x="483489" y="156496"/>
                  <a:pt x="481298" y="162973"/>
                  <a:pt x="479393" y="168593"/>
                </a:cubicBezTo>
                <a:cubicBezTo>
                  <a:pt x="477393" y="174212"/>
                  <a:pt x="475202" y="180023"/>
                  <a:pt x="472726" y="186309"/>
                </a:cubicBezTo>
                <a:lnTo>
                  <a:pt x="319088" y="572929"/>
                </a:lnTo>
                <a:lnTo>
                  <a:pt x="254699" y="572929"/>
                </a:lnTo>
                <a:lnTo>
                  <a:pt x="99727" y="189643"/>
                </a:lnTo>
                <a:cubicBezTo>
                  <a:pt x="97727" y="183928"/>
                  <a:pt x="95726" y="178213"/>
                  <a:pt x="93631" y="172307"/>
                </a:cubicBezTo>
                <a:cubicBezTo>
                  <a:pt x="91535" y="166497"/>
                  <a:pt x="88868" y="158686"/>
                  <a:pt x="85630" y="149066"/>
                </a:cubicBezTo>
                <a:lnTo>
                  <a:pt x="83439" y="149066"/>
                </a:lnTo>
                <a:cubicBezTo>
                  <a:pt x="83915" y="164402"/>
                  <a:pt x="84296" y="180023"/>
                  <a:pt x="84582" y="195739"/>
                </a:cubicBezTo>
                <a:cubicBezTo>
                  <a:pt x="84868" y="211455"/>
                  <a:pt x="84963" y="228410"/>
                  <a:pt x="84963" y="246507"/>
                </a:cubicBezTo>
                <a:lnTo>
                  <a:pt x="84963" y="572834"/>
                </a:lnTo>
                <a:lnTo>
                  <a:pt x="0" y="572834"/>
                </a:lnTo>
                <a:lnTo>
                  <a:pt x="0" y="39338"/>
                </a:lnTo>
                <a:lnTo>
                  <a:pt x="129826" y="39338"/>
                </a:lnTo>
                <a:lnTo>
                  <a:pt x="266414" y="383477"/>
                </a:lnTo>
                <a:cubicBezTo>
                  <a:pt x="271653" y="396145"/>
                  <a:pt x="275749" y="406813"/>
                  <a:pt x="278892" y="415671"/>
                </a:cubicBezTo>
                <a:cubicBezTo>
                  <a:pt x="282035" y="424434"/>
                  <a:pt x="284988" y="434245"/>
                  <a:pt x="288036" y="444913"/>
                </a:cubicBezTo>
                <a:lnTo>
                  <a:pt x="290227" y="444913"/>
                </a:lnTo>
                <a:cubicBezTo>
                  <a:pt x="294704" y="433007"/>
                  <a:pt x="298704" y="422243"/>
                  <a:pt x="302324" y="412528"/>
                </a:cubicBezTo>
                <a:cubicBezTo>
                  <a:pt x="305943" y="402812"/>
                  <a:pt x="309658" y="392811"/>
                  <a:pt x="313658" y="382429"/>
                </a:cubicBezTo>
                <a:lnTo>
                  <a:pt x="452057" y="39338"/>
                </a:lnTo>
                <a:close/>
                <a:moveTo>
                  <a:pt x="712375" y="120872"/>
                </a:moveTo>
                <a:cubicBezTo>
                  <a:pt x="728948" y="120872"/>
                  <a:pt x="742379" y="115824"/>
                  <a:pt x="752570" y="105632"/>
                </a:cubicBezTo>
                <a:cubicBezTo>
                  <a:pt x="762762" y="95441"/>
                  <a:pt x="767810" y="82772"/>
                  <a:pt x="767810" y="67723"/>
                </a:cubicBezTo>
                <a:cubicBezTo>
                  <a:pt x="767810" y="52673"/>
                  <a:pt x="762762" y="39910"/>
                  <a:pt x="752570" y="29813"/>
                </a:cubicBezTo>
                <a:cubicBezTo>
                  <a:pt x="742379" y="19622"/>
                  <a:pt x="729044" y="14573"/>
                  <a:pt x="712375" y="14573"/>
                </a:cubicBezTo>
                <a:cubicBezTo>
                  <a:pt x="695706" y="14573"/>
                  <a:pt x="683133" y="19622"/>
                  <a:pt x="672941" y="29813"/>
                </a:cubicBezTo>
                <a:cubicBezTo>
                  <a:pt x="662750" y="40005"/>
                  <a:pt x="657701" y="52483"/>
                  <a:pt x="657701" y="67437"/>
                </a:cubicBezTo>
                <a:cubicBezTo>
                  <a:pt x="657701" y="82391"/>
                  <a:pt x="662750" y="94679"/>
                  <a:pt x="672941" y="105156"/>
                </a:cubicBezTo>
                <a:cubicBezTo>
                  <a:pt x="683133" y="115729"/>
                  <a:pt x="696278" y="120968"/>
                  <a:pt x="712375" y="120968"/>
                </a:cubicBezTo>
                <a:close/>
                <a:moveTo>
                  <a:pt x="667703" y="572929"/>
                </a:moveTo>
                <a:lnTo>
                  <a:pt x="756666" y="572929"/>
                </a:lnTo>
                <a:lnTo>
                  <a:pt x="756666" y="191929"/>
                </a:lnTo>
                <a:lnTo>
                  <a:pt x="667703" y="191929"/>
                </a:lnTo>
                <a:lnTo>
                  <a:pt x="667703" y="572929"/>
                </a:lnTo>
                <a:close/>
                <a:moveTo>
                  <a:pt x="1179100" y="500348"/>
                </a:moveTo>
                <a:lnTo>
                  <a:pt x="1110234" y="461677"/>
                </a:lnTo>
                <a:cubicBezTo>
                  <a:pt x="1099090" y="478346"/>
                  <a:pt x="1086422" y="490157"/>
                  <a:pt x="1072325" y="497205"/>
                </a:cubicBezTo>
                <a:cubicBezTo>
                  <a:pt x="1058228" y="504254"/>
                  <a:pt x="1042702" y="507778"/>
                  <a:pt x="1025843" y="507778"/>
                </a:cubicBezTo>
                <a:cubicBezTo>
                  <a:pt x="993553" y="507778"/>
                  <a:pt x="967835" y="497015"/>
                  <a:pt x="948500" y="475393"/>
                </a:cubicBezTo>
                <a:cubicBezTo>
                  <a:pt x="929164" y="453771"/>
                  <a:pt x="919448" y="423101"/>
                  <a:pt x="919448" y="383096"/>
                </a:cubicBezTo>
                <a:cubicBezTo>
                  <a:pt x="919448" y="343091"/>
                  <a:pt x="929259" y="311182"/>
                  <a:pt x="948881" y="288608"/>
                </a:cubicBezTo>
                <a:cubicBezTo>
                  <a:pt x="968502" y="266033"/>
                  <a:pt x="993362" y="254794"/>
                  <a:pt x="1023652" y="254794"/>
                </a:cubicBezTo>
                <a:cubicBezTo>
                  <a:pt x="1040987" y="254794"/>
                  <a:pt x="1056418" y="258413"/>
                  <a:pt x="1069753" y="265557"/>
                </a:cubicBezTo>
                <a:cubicBezTo>
                  <a:pt x="1083183" y="272796"/>
                  <a:pt x="1095566" y="284893"/>
                  <a:pt x="1106996" y="302038"/>
                </a:cubicBezTo>
                <a:lnTo>
                  <a:pt x="1176909" y="267462"/>
                </a:lnTo>
                <a:cubicBezTo>
                  <a:pt x="1163479" y="239649"/>
                  <a:pt x="1143476" y="218694"/>
                  <a:pt x="1116806" y="204407"/>
                </a:cubicBezTo>
                <a:cubicBezTo>
                  <a:pt x="1090136" y="190119"/>
                  <a:pt x="1060037" y="182975"/>
                  <a:pt x="1026605" y="182975"/>
                </a:cubicBezTo>
                <a:cubicBezTo>
                  <a:pt x="968026" y="182975"/>
                  <a:pt x="920401" y="201359"/>
                  <a:pt x="883730" y="238220"/>
                </a:cubicBezTo>
                <a:cubicBezTo>
                  <a:pt x="847058" y="275082"/>
                  <a:pt x="828675" y="325374"/>
                  <a:pt x="828675" y="389096"/>
                </a:cubicBezTo>
                <a:cubicBezTo>
                  <a:pt x="828675" y="447104"/>
                  <a:pt x="845915" y="493776"/>
                  <a:pt x="880396" y="529019"/>
                </a:cubicBezTo>
                <a:cubicBezTo>
                  <a:pt x="914876" y="564261"/>
                  <a:pt x="962597" y="581882"/>
                  <a:pt x="1023652" y="581882"/>
                </a:cubicBezTo>
                <a:cubicBezTo>
                  <a:pt x="1056608" y="581882"/>
                  <a:pt x="1086612" y="575215"/>
                  <a:pt x="1113473" y="561785"/>
                </a:cubicBezTo>
                <a:cubicBezTo>
                  <a:pt x="1140333" y="548354"/>
                  <a:pt x="1162241" y="527971"/>
                  <a:pt x="1179100" y="500348"/>
                </a:cubicBezTo>
                <a:close/>
                <a:moveTo>
                  <a:pt x="1438656" y="185166"/>
                </a:moveTo>
                <a:cubicBezTo>
                  <a:pt x="1415796" y="185166"/>
                  <a:pt x="1395698" y="191643"/>
                  <a:pt x="1378363" y="204692"/>
                </a:cubicBezTo>
                <a:cubicBezTo>
                  <a:pt x="1361027" y="217742"/>
                  <a:pt x="1347883" y="236411"/>
                  <a:pt x="1338929" y="260699"/>
                </a:cubicBezTo>
                <a:lnTo>
                  <a:pt x="1337405" y="260699"/>
                </a:lnTo>
                <a:lnTo>
                  <a:pt x="1337405" y="191834"/>
                </a:lnTo>
                <a:lnTo>
                  <a:pt x="1248442" y="191834"/>
                </a:lnTo>
                <a:lnTo>
                  <a:pt x="1248442" y="572834"/>
                </a:lnTo>
                <a:lnTo>
                  <a:pt x="1337405" y="572834"/>
                </a:lnTo>
                <a:lnTo>
                  <a:pt x="1337405" y="384524"/>
                </a:lnTo>
                <a:cubicBezTo>
                  <a:pt x="1337405" y="348043"/>
                  <a:pt x="1345311" y="318707"/>
                  <a:pt x="1361027" y="296323"/>
                </a:cubicBezTo>
                <a:cubicBezTo>
                  <a:pt x="1376743" y="274034"/>
                  <a:pt x="1397413" y="262795"/>
                  <a:pt x="1422940" y="262795"/>
                </a:cubicBezTo>
                <a:cubicBezTo>
                  <a:pt x="1431131" y="262795"/>
                  <a:pt x="1438847" y="263557"/>
                  <a:pt x="1446181" y="265176"/>
                </a:cubicBezTo>
                <a:cubicBezTo>
                  <a:pt x="1453515" y="266795"/>
                  <a:pt x="1460754" y="268986"/>
                  <a:pt x="1467993" y="271653"/>
                </a:cubicBezTo>
                <a:lnTo>
                  <a:pt x="1491806" y="195739"/>
                </a:lnTo>
                <a:cubicBezTo>
                  <a:pt x="1482376" y="191548"/>
                  <a:pt x="1473613" y="188690"/>
                  <a:pt x="1465421" y="187166"/>
                </a:cubicBezTo>
                <a:cubicBezTo>
                  <a:pt x="1457230" y="185642"/>
                  <a:pt x="1448276" y="184976"/>
                  <a:pt x="1438656" y="184976"/>
                </a:cubicBezTo>
                <a:close/>
                <a:moveTo>
                  <a:pt x="1855375" y="237649"/>
                </a:moveTo>
                <a:cubicBezTo>
                  <a:pt x="1890236" y="274130"/>
                  <a:pt x="1907667" y="321278"/>
                  <a:pt x="1907667" y="379000"/>
                </a:cubicBezTo>
                <a:cubicBezTo>
                  <a:pt x="1907667" y="436721"/>
                  <a:pt x="1889284" y="486632"/>
                  <a:pt x="1852613" y="524637"/>
                </a:cubicBezTo>
                <a:cubicBezTo>
                  <a:pt x="1815941" y="562737"/>
                  <a:pt x="1767364" y="581787"/>
                  <a:pt x="1707166" y="581787"/>
                </a:cubicBezTo>
                <a:cubicBezTo>
                  <a:pt x="1646968" y="581787"/>
                  <a:pt x="1598581" y="564071"/>
                  <a:pt x="1562957" y="528542"/>
                </a:cubicBezTo>
                <a:cubicBezTo>
                  <a:pt x="1527334" y="493109"/>
                  <a:pt x="1509522" y="445294"/>
                  <a:pt x="1509522" y="385286"/>
                </a:cubicBezTo>
                <a:cubicBezTo>
                  <a:pt x="1509808" y="324517"/>
                  <a:pt x="1528667" y="275558"/>
                  <a:pt x="1566101" y="238506"/>
                </a:cubicBezTo>
                <a:cubicBezTo>
                  <a:pt x="1603534" y="201454"/>
                  <a:pt x="1652302" y="182880"/>
                  <a:pt x="1712309" y="182880"/>
                </a:cubicBezTo>
                <a:cubicBezTo>
                  <a:pt x="1772317" y="182880"/>
                  <a:pt x="1820513" y="201073"/>
                  <a:pt x="1855375" y="237554"/>
                </a:cubicBezTo>
                <a:close/>
                <a:moveTo>
                  <a:pt x="1816513" y="381286"/>
                </a:moveTo>
                <a:cubicBezTo>
                  <a:pt x="1816513" y="343376"/>
                  <a:pt x="1807178" y="312801"/>
                  <a:pt x="1788605" y="289751"/>
                </a:cubicBezTo>
                <a:cubicBezTo>
                  <a:pt x="1770031" y="266700"/>
                  <a:pt x="1743837" y="255175"/>
                  <a:pt x="1710118" y="255175"/>
                </a:cubicBezTo>
                <a:cubicBezTo>
                  <a:pt x="1676400" y="255175"/>
                  <a:pt x="1650302" y="267081"/>
                  <a:pt x="1630299" y="290894"/>
                </a:cubicBezTo>
                <a:cubicBezTo>
                  <a:pt x="1610297" y="314706"/>
                  <a:pt x="1600391" y="345567"/>
                  <a:pt x="1600391" y="383572"/>
                </a:cubicBezTo>
                <a:cubicBezTo>
                  <a:pt x="1600391" y="421577"/>
                  <a:pt x="1610297" y="453676"/>
                  <a:pt x="1630013" y="476250"/>
                </a:cubicBezTo>
                <a:cubicBezTo>
                  <a:pt x="1649730" y="498824"/>
                  <a:pt x="1676591" y="510064"/>
                  <a:pt x="1710595" y="510064"/>
                </a:cubicBezTo>
                <a:cubicBezTo>
                  <a:pt x="1744599" y="510064"/>
                  <a:pt x="1770412" y="498443"/>
                  <a:pt x="1788890" y="475107"/>
                </a:cubicBezTo>
                <a:cubicBezTo>
                  <a:pt x="1807369" y="451771"/>
                  <a:pt x="1816608" y="420529"/>
                  <a:pt x="1816608" y="381381"/>
                </a:cubicBezTo>
                <a:close/>
                <a:moveTo>
                  <a:pt x="2123313" y="339566"/>
                </a:moveTo>
                <a:cubicBezTo>
                  <a:pt x="2096262" y="334328"/>
                  <a:pt x="2077879" y="328327"/>
                  <a:pt x="2068068" y="321374"/>
                </a:cubicBezTo>
                <a:cubicBezTo>
                  <a:pt x="2058257" y="314420"/>
                  <a:pt x="2053400" y="304800"/>
                  <a:pt x="2053400" y="292322"/>
                </a:cubicBezTo>
                <a:cubicBezTo>
                  <a:pt x="2053400" y="279845"/>
                  <a:pt x="2058067" y="269367"/>
                  <a:pt x="2067497" y="261461"/>
                </a:cubicBezTo>
                <a:cubicBezTo>
                  <a:pt x="2076926" y="253556"/>
                  <a:pt x="2090642" y="249555"/>
                  <a:pt x="2108835" y="249555"/>
                </a:cubicBezTo>
                <a:cubicBezTo>
                  <a:pt x="2125694" y="249555"/>
                  <a:pt x="2140268" y="252508"/>
                  <a:pt x="2152555" y="258509"/>
                </a:cubicBezTo>
                <a:cubicBezTo>
                  <a:pt x="2164842" y="264509"/>
                  <a:pt x="2176653" y="273368"/>
                  <a:pt x="2188083" y="285274"/>
                </a:cubicBezTo>
                <a:lnTo>
                  <a:pt x="2239804" y="238411"/>
                </a:lnTo>
                <a:cubicBezTo>
                  <a:pt x="2225421" y="219837"/>
                  <a:pt x="2206943" y="205931"/>
                  <a:pt x="2184368" y="196691"/>
                </a:cubicBezTo>
                <a:cubicBezTo>
                  <a:pt x="2161794" y="187547"/>
                  <a:pt x="2137505" y="182880"/>
                  <a:pt x="2111407" y="182880"/>
                </a:cubicBezTo>
                <a:cubicBezTo>
                  <a:pt x="2070735" y="182880"/>
                  <a:pt x="2037017" y="193453"/>
                  <a:pt x="2010251" y="214694"/>
                </a:cubicBezTo>
                <a:cubicBezTo>
                  <a:pt x="1983486" y="235934"/>
                  <a:pt x="1970056" y="265081"/>
                  <a:pt x="1970056" y="302324"/>
                </a:cubicBezTo>
                <a:cubicBezTo>
                  <a:pt x="1970056" y="331375"/>
                  <a:pt x="1979962" y="355759"/>
                  <a:pt x="1999679" y="375476"/>
                </a:cubicBezTo>
                <a:cubicBezTo>
                  <a:pt x="2019395" y="395192"/>
                  <a:pt x="2054162" y="409385"/>
                  <a:pt x="2104073" y="418052"/>
                </a:cubicBezTo>
                <a:cubicBezTo>
                  <a:pt x="2124361" y="421767"/>
                  <a:pt x="2139696" y="427768"/>
                  <a:pt x="2149983" y="436055"/>
                </a:cubicBezTo>
                <a:cubicBezTo>
                  <a:pt x="2160270" y="444341"/>
                  <a:pt x="2165414" y="454724"/>
                  <a:pt x="2165414" y="467106"/>
                </a:cubicBezTo>
                <a:cubicBezTo>
                  <a:pt x="2165414" y="482251"/>
                  <a:pt x="2159984" y="493967"/>
                  <a:pt x="2149031" y="502253"/>
                </a:cubicBezTo>
                <a:cubicBezTo>
                  <a:pt x="2138077" y="510540"/>
                  <a:pt x="2122837" y="514731"/>
                  <a:pt x="2103311" y="514731"/>
                </a:cubicBezTo>
                <a:cubicBezTo>
                  <a:pt x="2085975" y="514731"/>
                  <a:pt x="2069402" y="510826"/>
                  <a:pt x="2053685" y="503015"/>
                </a:cubicBezTo>
                <a:cubicBezTo>
                  <a:pt x="2037969" y="495205"/>
                  <a:pt x="2023110" y="482156"/>
                  <a:pt x="2009204" y="463772"/>
                </a:cubicBezTo>
                <a:lnTo>
                  <a:pt x="1955673" y="511778"/>
                </a:lnTo>
                <a:cubicBezTo>
                  <a:pt x="1969770" y="534638"/>
                  <a:pt x="1989868" y="551974"/>
                  <a:pt x="2015966" y="563880"/>
                </a:cubicBezTo>
                <a:cubicBezTo>
                  <a:pt x="2042065" y="575786"/>
                  <a:pt x="2070926" y="581787"/>
                  <a:pt x="2102644" y="581787"/>
                </a:cubicBezTo>
                <a:cubicBezTo>
                  <a:pt x="2146268" y="581787"/>
                  <a:pt x="2181606" y="570548"/>
                  <a:pt x="2208657" y="547973"/>
                </a:cubicBezTo>
                <a:cubicBezTo>
                  <a:pt x="2235708" y="525399"/>
                  <a:pt x="2249234" y="495776"/>
                  <a:pt x="2249234" y="459010"/>
                </a:cubicBezTo>
                <a:cubicBezTo>
                  <a:pt x="2249234" y="426244"/>
                  <a:pt x="2238851" y="399955"/>
                  <a:pt x="2217992" y="380143"/>
                </a:cubicBezTo>
                <a:cubicBezTo>
                  <a:pt x="2197132" y="360331"/>
                  <a:pt x="2165604" y="346805"/>
                  <a:pt x="2123504" y="339566"/>
                </a:cubicBezTo>
                <a:close/>
                <a:moveTo>
                  <a:pt x="2658332" y="237649"/>
                </a:moveTo>
                <a:cubicBezTo>
                  <a:pt x="2693194" y="274130"/>
                  <a:pt x="2710624" y="321278"/>
                  <a:pt x="2710624" y="379000"/>
                </a:cubicBezTo>
                <a:cubicBezTo>
                  <a:pt x="2710624" y="436721"/>
                  <a:pt x="2692241" y="486632"/>
                  <a:pt x="2655570" y="524637"/>
                </a:cubicBezTo>
                <a:cubicBezTo>
                  <a:pt x="2618899" y="562737"/>
                  <a:pt x="2570321" y="581787"/>
                  <a:pt x="2510123" y="581787"/>
                </a:cubicBezTo>
                <a:cubicBezTo>
                  <a:pt x="2449925" y="581787"/>
                  <a:pt x="2401538" y="564071"/>
                  <a:pt x="2365915" y="528542"/>
                </a:cubicBezTo>
                <a:cubicBezTo>
                  <a:pt x="2330291" y="493109"/>
                  <a:pt x="2312480" y="445294"/>
                  <a:pt x="2312480" y="385286"/>
                </a:cubicBezTo>
                <a:cubicBezTo>
                  <a:pt x="2312765" y="324517"/>
                  <a:pt x="2331625" y="275558"/>
                  <a:pt x="2369058" y="238506"/>
                </a:cubicBezTo>
                <a:cubicBezTo>
                  <a:pt x="2406491" y="201454"/>
                  <a:pt x="2455259" y="182880"/>
                  <a:pt x="2515267" y="182880"/>
                </a:cubicBezTo>
                <a:cubicBezTo>
                  <a:pt x="2575274" y="182880"/>
                  <a:pt x="2623471" y="201073"/>
                  <a:pt x="2658332" y="237554"/>
                </a:cubicBezTo>
                <a:close/>
                <a:moveTo>
                  <a:pt x="2619375" y="381286"/>
                </a:moveTo>
                <a:cubicBezTo>
                  <a:pt x="2619375" y="343376"/>
                  <a:pt x="2610041" y="312801"/>
                  <a:pt x="2591467" y="289751"/>
                </a:cubicBezTo>
                <a:cubicBezTo>
                  <a:pt x="2572893" y="266700"/>
                  <a:pt x="2546699" y="255175"/>
                  <a:pt x="2512981" y="255175"/>
                </a:cubicBezTo>
                <a:cubicBezTo>
                  <a:pt x="2479262" y="255175"/>
                  <a:pt x="2453164" y="267081"/>
                  <a:pt x="2433161" y="290894"/>
                </a:cubicBezTo>
                <a:cubicBezTo>
                  <a:pt x="2413159" y="314706"/>
                  <a:pt x="2403253" y="345567"/>
                  <a:pt x="2403253" y="383572"/>
                </a:cubicBezTo>
                <a:cubicBezTo>
                  <a:pt x="2403253" y="421577"/>
                  <a:pt x="2413159" y="453676"/>
                  <a:pt x="2432876" y="476250"/>
                </a:cubicBezTo>
                <a:cubicBezTo>
                  <a:pt x="2452592" y="498824"/>
                  <a:pt x="2479453" y="510064"/>
                  <a:pt x="2513457" y="510064"/>
                </a:cubicBezTo>
                <a:cubicBezTo>
                  <a:pt x="2547461" y="510064"/>
                  <a:pt x="2573274" y="498443"/>
                  <a:pt x="2591753" y="475107"/>
                </a:cubicBezTo>
                <a:cubicBezTo>
                  <a:pt x="2610231" y="451771"/>
                  <a:pt x="2619470" y="420529"/>
                  <a:pt x="2619470" y="381381"/>
                </a:cubicBezTo>
                <a:close/>
                <a:moveTo>
                  <a:pt x="3219260" y="494729"/>
                </a:moveTo>
                <a:cubicBezTo>
                  <a:pt x="3210782" y="500634"/>
                  <a:pt x="3203162" y="504920"/>
                  <a:pt x="3196209" y="507397"/>
                </a:cubicBezTo>
                <a:cubicBezTo>
                  <a:pt x="3189256" y="509873"/>
                  <a:pt x="3182303" y="511112"/>
                  <a:pt x="3175349" y="511112"/>
                </a:cubicBezTo>
                <a:cubicBezTo>
                  <a:pt x="3161919" y="511112"/>
                  <a:pt x="3151537" y="506730"/>
                  <a:pt x="3144107" y="497872"/>
                </a:cubicBezTo>
                <a:cubicBezTo>
                  <a:pt x="3136678" y="489109"/>
                  <a:pt x="3132963" y="475393"/>
                  <a:pt x="3132963" y="456724"/>
                </a:cubicBezTo>
                <a:lnTo>
                  <a:pt x="3132963" y="260985"/>
                </a:lnTo>
                <a:lnTo>
                  <a:pt x="3230118" y="260985"/>
                </a:lnTo>
                <a:lnTo>
                  <a:pt x="3230118" y="191738"/>
                </a:lnTo>
                <a:lnTo>
                  <a:pt x="3132963" y="191738"/>
                </a:lnTo>
                <a:lnTo>
                  <a:pt x="3132963" y="82677"/>
                </a:lnTo>
                <a:lnTo>
                  <a:pt x="3043999" y="98298"/>
                </a:lnTo>
                <a:lnTo>
                  <a:pt x="3043999" y="191643"/>
                </a:lnTo>
                <a:lnTo>
                  <a:pt x="2893028" y="191643"/>
                </a:lnTo>
                <a:lnTo>
                  <a:pt x="2893028" y="130969"/>
                </a:lnTo>
                <a:cubicBezTo>
                  <a:pt x="2893028" y="111157"/>
                  <a:pt x="2897315" y="96203"/>
                  <a:pt x="2905887" y="86297"/>
                </a:cubicBezTo>
                <a:cubicBezTo>
                  <a:pt x="2914460" y="76391"/>
                  <a:pt x="2926652" y="71438"/>
                  <a:pt x="2942558" y="71438"/>
                </a:cubicBezTo>
                <a:cubicBezTo>
                  <a:pt x="2950750" y="71438"/>
                  <a:pt x="2958274" y="72581"/>
                  <a:pt x="2965037" y="74962"/>
                </a:cubicBezTo>
                <a:cubicBezTo>
                  <a:pt x="2971895" y="77343"/>
                  <a:pt x="2978468" y="80582"/>
                  <a:pt x="2984945" y="84868"/>
                </a:cubicBezTo>
                <a:lnTo>
                  <a:pt x="3021425" y="20479"/>
                </a:lnTo>
                <a:cubicBezTo>
                  <a:pt x="3008281" y="13526"/>
                  <a:pt x="2994851" y="8382"/>
                  <a:pt x="2981230" y="5048"/>
                </a:cubicBezTo>
                <a:cubicBezTo>
                  <a:pt x="2967609" y="1715"/>
                  <a:pt x="2953417" y="0"/>
                  <a:pt x="2938844" y="0"/>
                </a:cubicBezTo>
                <a:cubicBezTo>
                  <a:pt x="2896172" y="0"/>
                  <a:pt x="2863120" y="11621"/>
                  <a:pt x="2839688" y="34957"/>
                </a:cubicBezTo>
                <a:cubicBezTo>
                  <a:pt x="2816257" y="58293"/>
                  <a:pt x="2804541" y="90011"/>
                  <a:pt x="2804541" y="130207"/>
                </a:cubicBezTo>
                <a:lnTo>
                  <a:pt x="2804541" y="191643"/>
                </a:lnTo>
                <a:lnTo>
                  <a:pt x="2739771" y="191643"/>
                </a:lnTo>
                <a:lnTo>
                  <a:pt x="2739771" y="260890"/>
                </a:lnTo>
                <a:lnTo>
                  <a:pt x="2804541" y="260890"/>
                </a:lnTo>
                <a:lnTo>
                  <a:pt x="2804541" y="572643"/>
                </a:lnTo>
                <a:lnTo>
                  <a:pt x="2893124" y="572643"/>
                </a:lnTo>
                <a:lnTo>
                  <a:pt x="2893124" y="261080"/>
                </a:lnTo>
                <a:lnTo>
                  <a:pt x="3044095" y="261080"/>
                </a:lnTo>
                <a:lnTo>
                  <a:pt x="3044095" y="469487"/>
                </a:lnTo>
                <a:cubicBezTo>
                  <a:pt x="3044095" y="506159"/>
                  <a:pt x="3053524" y="534067"/>
                  <a:pt x="3072384" y="553212"/>
                </a:cubicBezTo>
                <a:cubicBezTo>
                  <a:pt x="3091244" y="572357"/>
                  <a:pt x="3119342" y="581882"/>
                  <a:pt x="3156871" y="581882"/>
                </a:cubicBezTo>
                <a:cubicBezTo>
                  <a:pt x="3175254" y="581882"/>
                  <a:pt x="3192304" y="579501"/>
                  <a:pt x="3208020" y="574643"/>
                </a:cubicBezTo>
                <a:cubicBezTo>
                  <a:pt x="3223736" y="569786"/>
                  <a:pt x="3236690" y="563309"/>
                  <a:pt x="3246882" y="555117"/>
                </a:cubicBezTo>
                <a:lnTo>
                  <a:pt x="3219355" y="494824"/>
                </a:lnTo>
                <a:close/>
                <a:moveTo>
                  <a:pt x="0" y="1449229"/>
                </a:moveTo>
                <a:lnTo>
                  <a:pt x="91154" y="1449229"/>
                </a:lnTo>
                <a:lnTo>
                  <a:pt x="91154" y="915638"/>
                </a:lnTo>
                <a:lnTo>
                  <a:pt x="0" y="915638"/>
                </a:lnTo>
                <a:lnTo>
                  <a:pt x="0" y="1449229"/>
                </a:lnTo>
                <a:close/>
                <a:moveTo>
                  <a:pt x="463391" y="1068229"/>
                </a:moveTo>
                <a:lnTo>
                  <a:pt x="552355" y="1068229"/>
                </a:lnTo>
                <a:lnTo>
                  <a:pt x="552355" y="1426559"/>
                </a:lnTo>
                <a:cubicBezTo>
                  <a:pt x="552355" y="1490758"/>
                  <a:pt x="534829" y="1540574"/>
                  <a:pt x="499682" y="1575721"/>
                </a:cubicBezTo>
                <a:cubicBezTo>
                  <a:pt x="464534" y="1610963"/>
                  <a:pt x="416243" y="1628585"/>
                  <a:pt x="354806" y="1628585"/>
                </a:cubicBezTo>
                <a:cubicBezTo>
                  <a:pt x="318325" y="1628585"/>
                  <a:pt x="284893" y="1621917"/>
                  <a:pt x="254318" y="1608677"/>
                </a:cubicBezTo>
                <a:cubicBezTo>
                  <a:pt x="223838" y="1595438"/>
                  <a:pt x="197739" y="1574959"/>
                  <a:pt x="176213" y="1547431"/>
                </a:cubicBezTo>
                <a:lnTo>
                  <a:pt x="240983" y="1499426"/>
                </a:lnTo>
                <a:cubicBezTo>
                  <a:pt x="255365" y="1519238"/>
                  <a:pt x="271844" y="1534097"/>
                  <a:pt x="290322" y="1543907"/>
                </a:cubicBezTo>
                <a:cubicBezTo>
                  <a:pt x="308800" y="1553718"/>
                  <a:pt x="330803" y="1558576"/>
                  <a:pt x="356330" y="1558576"/>
                </a:cubicBezTo>
                <a:cubicBezTo>
                  <a:pt x="389573" y="1558576"/>
                  <a:pt x="415766" y="1548765"/>
                  <a:pt x="434816" y="1529144"/>
                </a:cubicBezTo>
                <a:cubicBezTo>
                  <a:pt x="453962" y="1509522"/>
                  <a:pt x="463487" y="1480376"/>
                  <a:pt x="463487" y="1441704"/>
                </a:cubicBezTo>
                <a:lnTo>
                  <a:pt x="463487" y="1398175"/>
                </a:lnTo>
                <a:lnTo>
                  <a:pt x="461963" y="1398175"/>
                </a:lnTo>
                <a:cubicBezTo>
                  <a:pt x="448056" y="1417796"/>
                  <a:pt x="431101" y="1432655"/>
                  <a:pt x="411194" y="1442847"/>
                </a:cubicBezTo>
                <a:cubicBezTo>
                  <a:pt x="391287" y="1453039"/>
                  <a:pt x="366522" y="1458087"/>
                  <a:pt x="336995" y="1458087"/>
                </a:cubicBezTo>
                <a:cubicBezTo>
                  <a:pt x="287655" y="1458087"/>
                  <a:pt x="247936" y="1441418"/>
                  <a:pt x="217932" y="1408081"/>
                </a:cubicBezTo>
                <a:cubicBezTo>
                  <a:pt x="187928" y="1374743"/>
                  <a:pt x="172879" y="1328261"/>
                  <a:pt x="172879" y="1268730"/>
                </a:cubicBezTo>
                <a:cubicBezTo>
                  <a:pt x="172879" y="1202722"/>
                  <a:pt x="190214" y="1151382"/>
                  <a:pt x="224790" y="1114520"/>
                </a:cubicBezTo>
                <a:cubicBezTo>
                  <a:pt x="259366" y="1077659"/>
                  <a:pt x="302324" y="1059275"/>
                  <a:pt x="353759" y="1059275"/>
                </a:cubicBezTo>
                <a:cubicBezTo>
                  <a:pt x="376333" y="1059275"/>
                  <a:pt x="397097" y="1063466"/>
                  <a:pt x="416052" y="1071944"/>
                </a:cubicBezTo>
                <a:cubicBezTo>
                  <a:pt x="435007" y="1080421"/>
                  <a:pt x="450342" y="1092422"/>
                  <a:pt x="461963" y="1108043"/>
                </a:cubicBezTo>
                <a:lnTo>
                  <a:pt x="463487" y="1108043"/>
                </a:lnTo>
                <a:lnTo>
                  <a:pt x="463487" y="1068229"/>
                </a:lnTo>
                <a:close/>
                <a:moveTo>
                  <a:pt x="464153" y="1228154"/>
                </a:moveTo>
                <a:cubicBezTo>
                  <a:pt x="464153" y="1201388"/>
                  <a:pt x="455105" y="1178528"/>
                  <a:pt x="437007" y="1159478"/>
                </a:cubicBezTo>
                <a:cubicBezTo>
                  <a:pt x="418910" y="1140428"/>
                  <a:pt x="395573" y="1130999"/>
                  <a:pt x="367094" y="1130999"/>
                </a:cubicBezTo>
                <a:cubicBezTo>
                  <a:pt x="335375" y="1130999"/>
                  <a:pt x="310134" y="1142619"/>
                  <a:pt x="291560" y="1165765"/>
                </a:cubicBezTo>
                <a:cubicBezTo>
                  <a:pt x="272987" y="1189006"/>
                  <a:pt x="263652" y="1221677"/>
                  <a:pt x="263652" y="1263777"/>
                </a:cubicBezTo>
                <a:cubicBezTo>
                  <a:pt x="263652" y="1301687"/>
                  <a:pt x="272225" y="1331595"/>
                  <a:pt x="289465" y="1353407"/>
                </a:cubicBezTo>
                <a:cubicBezTo>
                  <a:pt x="306705" y="1375220"/>
                  <a:pt x="330613" y="1386173"/>
                  <a:pt x="361093" y="1386173"/>
                </a:cubicBezTo>
                <a:cubicBezTo>
                  <a:pt x="391573" y="1386173"/>
                  <a:pt x="416433" y="1375601"/>
                  <a:pt x="435483" y="1354360"/>
                </a:cubicBezTo>
                <a:cubicBezTo>
                  <a:pt x="454533" y="1333119"/>
                  <a:pt x="464153" y="1305592"/>
                  <a:pt x="464153" y="1271588"/>
                </a:cubicBezTo>
                <a:lnTo>
                  <a:pt x="464153" y="1228058"/>
                </a:lnTo>
                <a:close/>
                <a:moveTo>
                  <a:pt x="860965" y="1059275"/>
                </a:moveTo>
                <a:cubicBezTo>
                  <a:pt x="835914" y="1059275"/>
                  <a:pt x="812673" y="1064514"/>
                  <a:pt x="791432" y="1075087"/>
                </a:cubicBezTo>
                <a:cubicBezTo>
                  <a:pt x="770096" y="1085660"/>
                  <a:pt x="752570" y="1100614"/>
                  <a:pt x="738950" y="1119950"/>
                </a:cubicBezTo>
                <a:lnTo>
                  <a:pt x="737426" y="1119950"/>
                </a:lnTo>
                <a:lnTo>
                  <a:pt x="737426" y="1068229"/>
                </a:lnTo>
                <a:lnTo>
                  <a:pt x="648462" y="1068229"/>
                </a:lnTo>
                <a:lnTo>
                  <a:pt x="648462" y="1449229"/>
                </a:lnTo>
                <a:lnTo>
                  <a:pt x="737426" y="1449229"/>
                </a:lnTo>
                <a:lnTo>
                  <a:pt x="737426" y="1231964"/>
                </a:lnTo>
                <a:cubicBezTo>
                  <a:pt x="737426" y="1202912"/>
                  <a:pt x="745808" y="1178909"/>
                  <a:pt x="762572" y="1159764"/>
                </a:cubicBezTo>
                <a:cubicBezTo>
                  <a:pt x="779336" y="1140714"/>
                  <a:pt x="800862" y="1131094"/>
                  <a:pt x="827151" y="1131094"/>
                </a:cubicBezTo>
                <a:cubicBezTo>
                  <a:pt x="851916" y="1131094"/>
                  <a:pt x="870585" y="1139285"/>
                  <a:pt x="882968" y="1155668"/>
                </a:cubicBezTo>
                <a:cubicBezTo>
                  <a:pt x="895350" y="1172051"/>
                  <a:pt x="901541" y="1195769"/>
                  <a:pt x="901541" y="1226725"/>
                </a:cubicBezTo>
                <a:lnTo>
                  <a:pt x="901541" y="1449229"/>
                </a:lnTo>
                <a:lnTo>
                  <a:pt x="990505" y="1449229"/>
                </a:lnTo>
                <a:lnTo>
                  <a:pt x="990505" y="1214819"/>
                </a:lnTo>
                <a:cubicBezTo>
                  <a:pt x="990505" y="1165003"/>
                  <a:pt x="979456" y="1126617"/>
                  <a:pt x="957358" y="1099661"/>
                </a:cubicBezTo>
                <a:cubicBezTo>
                  <a:pt x="935260" y="1072706"/>
                  <a:pt x="903161" y="1059275"/>
                  <a:pt x="860965" y="1059275"/>
                </a:cubicBezTo>
                <a:close/>
                <a:moveTo>
                  <a:pt x="1124236" y="890683"/>
                </a:moveTo>
                <a:cubicBezTo>
                  <a:pt x="1108139" y="890683"/>
                  <a:pt x="1094994" y="895731"/>
                  <a:pt x="1084802" y="905923"/>
                </a:cubicBezTo>
                <a:cubicBezTo>
                  <a:pt x="1074611" y="916115"/>
                  <a:pt x="1069562" y="928592"/>
                  <a:pt x="1069562" y="943547"/>
                </a:cubicBezTo>
                <a:cubicBezTo>
                  <a:pt x="1069562" y="958501"/>
                  <a:pt x="1074611" y="970788"/>
                  <a:pt x="1084802" y="981266"/>
                </a:cubicBezTo>
                <a:cubicBezTo>
                  <a:pt x="1094994" y="991838"/>
                  <a:pt x="1108139" y="997077"/>
                  <a:pt x="1124236" y="997077"/>
                </a:cubicBezTo>
                <a:cubicBezTo>
                  <a:pt x="1140333" y="997077"/>
                  <a:pt x="1154240" y="992029"/>
                  <a:pt x="1164431" y="981837"/>
                </a:cubicBezTo>
                <a:cubicBezTo>
                  <a:pt x="1174623" y="971645"/>
                  <a:pt x="1179671" y="958977"/>
                  <a:pt x="1179671" y="943928"/>
                </a:cubicBezTo>
                <a:cubicBezTo>
                  <a:pt x="1179671" y="928878"/>
                  <a:pt x="1174623" y="916115"/>
                  <a:pt x="1164431" y="906018"/>
                </a:cubicBezTo>
                <a:cubicBezTo>
                  <a:pt x="1154240" y="895826"/>
                  <a:pt x="1140905" y="890778"/>
                  <a:pt x="1124236" y="890778"/>
                </a:cubicBezTo>
                <a:close/>
                <a:moveTo>
                  <a:pt x="1079564" y="1449229"/>
                </a:moveTo>
                <a:lnTo>
                  <a:pt x="1168527" y="1449229"/>
                </a:lnTo>
                <a:lnTo>
                  <a:pt x="1168527" y="1068229"/>
                </a:lnTo>
                <a:lnTo>
                  <a:pt x="1079564" y="1068229"/>
                </a:lnTo>
                <a:lnTo>
                  <a:pt x="1079564" y="1449229"/>
                </a:lnTo>
                <a:close/>
                <a:moveTo>
                  <a:pt x="1440656" y="1383697"/>
                </a:moveTo>
                <a:cubicBezTo>
                  <a:pt x="1433703" y="1386173"/>
                  <a:pt x="1426750" y="1387412"/>
                  <a:pt x="1419797" y="1387412"/>
                </a:cubicBezTo>
                <a:cubicBezTo>
                  <a:pt x="1406366" y="1387412"/>
                  <a:pt x="1395984" y="1383030"/>
                  <a:pt x="1388555" y="1374172"/>
                </a:cubicBezTo>
                <a:cubicBezTo>
                  <a:pt x="1381125" y="1365409"/>
                  <a:pt x="1377410" y="1351693"/>
                  <a:pt x="1377410" y="1333024"/>
                </a:cubicBezTo>
                <a:lnTo>
                  <a:pt x="1377410" y="1137285"/>
                </a:lnTo>
                <a:lnTo>
                  <a:pt x="1474565" y="1137285"/>
                </a:lnTo>
                <a:lnTo>
                  <a:pt x="1474565" y="1068038"/>
                </a:lnTo>
                <a:lnTo>
                  <a:pt x="1377410" y="1068038"/>
                </a:lnTo>
                <a:lnTo>
                  <a:pt x="1377410" y="958977"/>
                </a:lnTo>
                <a:lnTo>
                  <a:pt x="1288447" y="974598"/>
                </a:lnTo>
                <a:lnTo>
                  <a:pt x="1288447" y="1067943"/>
                </a:lnTo>
                <a:lnTo>
                  <a:pt x="1224820" y="1067943"/>
                </a:lnTo>
                <a:lnTo>
                  <a:pt x="1224820" y="1137190"/>
                </a:lnTo>
                <a:lnTo>
                  <a:pt x="1288447" y="1137190"/>
                </a:lnTo>
                <a:lnTo>
                  <a:pt x="1288447" y="1345597"/>
                </a:lnTo>
                <a:cubicBezTo>
                  <a:pt x="1288447" y="1382268"/>
                  <a:pt x="1297877" y="1410176"/>
                  <a:pt x="1316736" y="1429322"/>
                </a:cubicBezTo>
                <a:cubicBezTo>
                  <a:pt x="1335596" y="1448467"/>
                  <a:pt x="1363789" y="1457992"/>
                  <a:pt x="1401223" y="1457992"/>
                </a:cubicBezTo>
                <a:cubicBezTo>
                  <a:pt x="1419606" y="1457992"/>
                  <a:pt x="1436656" y="1455610"/>
                  <a:pt x="1452372" y="1450753"/>
                </a:cubicBezTo>
                <a:cubicBezTo>
                  <a:pt x="1468088" y="1445895"/>
                  <a:pt x="1481042" y="1439418"/>
                  <a:pt x="1491234" y="1431227"/>
                </a:cubicBezTo>
                <a:lnTo>
                  <a:pt x="1463707" y="1370933"/>
                </a:lnTo>
                <a:cubicBezTo>
                  <a:pt x="1455230" y="1376839"/>
                  <a:pt x="1447610" y="1381125"/>
                  <a:pt x="1440656" y="1383602"/>
                </a:cubicBezTo>
                <a:close/>
                <a:moveTo>
                  <a:pt x="1829657" y="1107662"/>
                </a:moveTo>
                <a:cubicBezTo>
                  <a:pt x="1859185" y="1139952"/>
                  <a:pt x="1873949" y="1186434"/>
                  <a:pt x="1873949" y="1247204"/>
                </a:cubicBezTo>
                <a:lnTo>
                  <a:pt x="1873949" y="1280731"/>
                </a:lnTo>
                <a:lnTo>
                  <a:pt x="1612392" y="1280731"/>
                </a:lnTo>
                <a:cubicBezTo>
                  <a:pt x="1613154" y="1316927"/>
                  <a:pt x="1622965" y="1344073"/>
                  <a:pt x="1641824" y="1362075"/>
                </a:cubicBezTo>
                <a:cubicBezTo>
                  <a:pt x="1660684" y="1380077"/>
                  <a:pt x="1684020" y="1389031"/>
                  <a:pt x="1711738" y="1389031"/>
                </a:cubicBezTo>
                <a:cubicBezTo>
                  <a:pt x="1731074" y="1389031"/>
                  <a:pt x="1748314" y="1384459"/>
                  <a:pt x="1763459" y="1375220"/>
                </a:cubicBezTo>
                <a:cubicBezTo>
                  <a:pt x="1778603" y="1366076"/>
                  <a:pt x="1791462" y="1352360"/>
                  <a:pt x="1802130" y="1334262"/>
                </a:cubicBezTo>
                <a:lnTo>
                  <a:pt x="1870234" y="1371505"/>
                </a:lnTo>
                <a:cubicBezTo>
                  <a:pt x="1852613" y="1399318"/>
                  <a:pt x="1830324" y="1420654"/>
                  <a:pt x="1803464" y="1435703"/>
                </a:cubicBezTo>
                <a:cubicBezTo>
                  <a:pt x="1776508" y="1450753"/>
                  <a:pt x="1744980" y="1458182"/>
                  <a:pt x="1708785" y="1458182"/>
                </a:cubicBezTo>
                <a:cubicBezTo>
                  <a:pt x="1652207" y="1458182"/>
                  <a:pt x="1607058" y="1441323"/>
                  <a:pt x="1573149" y="1407605"/>
                </a:cubicBezTo>
                <a:cubicBezTo>
                  <a:pt x="1539335" y="1373886"/>
                  <a:pt x="1522381" y="1325404"/>
                  <a:pt x="1522381" y="1262158"/>
                </a:cubicBezTo>
                <a:cubicBezTo>
                  <a:pt x="1522667" y="1201865"/>
                  <a:pt x="1540097" y="1153001"/>
                  <a:pt x="1574673" y="1115568"/>
                </a:cubicBezTo>
                <a:cubicBezTo>
                  <a:pt x="1609249" y="1078135"/>
                  <a:pt x="1652778" y="1059371"/>
                  <a:pt x="1705070" y="1059371"/>
                </a:cubicBezTo>
                <a:cubicBezTo>
                  <a:pt x="1757363" y="1059371"/>
                  <a:pt x="1800225" y="1075468"/>
                  <a:pt x="1829753" y="1107758"/>
                </a:cubicBezTo>
                <a:close/>
                <a:moveTo>
                  <a:pt x="1788414" y="1218152"/>
                </a:moveTo>
                <a:cubicBezTo>
                  <a:pt x="1788414" y="1188625"/>
                  <a:pt x="1781175" y="1165860"/>
                  <a:pt x="1766602" y="1149858"/>
                </a:cubicBezTo>
                <a:cubicBezTo>
                  <a:pt x="1752029" y="1133856"/>
                  <a:pt x="1732026" y="1125855"/>
                  <a:pt x="1706499" y="1125855"/>
                </a:cubicBezTo>
                <a:cubicBezTo>
                  <a:pt x="1680972" y="1125855"/>
                  <a:pt x="1658398" y="1134618"/>
                  <a:pt x="1641729" y="1152049"/>
                </a:cubicBezTo>
                <a:cubicBezTo>
                  <a:pt x="1625060" y="1169575"/>
                  <a:pt x="1615154" y="1191578"/>
                  <a:pt x="1612011" y="1218057"/>
                </a:cubicBezTo>
                <a:lnTo>
                  <a:pt x="1788414" y="1218057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71000">
                <a:srgbClr val="FFEBB6"/>
              </a:gs>
              <a:gs pos="100000">
                <a:srgbClr val="FFE6A4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868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68849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67C365C-B5DD-4C23-A880-ABB124CC8F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399" r="432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E78826E-402F-4B62-8514-20F9B6E3FD36}"/>
              </a:ext>
            </a:extLst>
          </p:cNvPr>
          <p:cNvSpPr/>
          <p:nvPr userDrawn="1"/>
        </p:nvSpPr>
        <p:spPr>
          <a:xfrm>
            <a:off x="1004888" y="762000"/>
            <a:ext cx="7367587" cy="5117796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7D9B65F-9B5C-4627-8CD8-6D02E4A446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8925" y="2325831"/>
            <a:ext cx="6263956" cy="2300407"/>
          </a:xfrm>
        </p:spPr>
        <p:txBody>
          <a:bodyPr anchor="t" anchorCtr="0"/>
          <a:lstStyle>
            <a:lvl1pPr algn="l">
              <a:defRPr sz="8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A6D3BE5-0736-4CEA-91CA-7EB25ADA18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8925" y="5233260"/>
            <a:ext cx="6263956" cy="216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A4ECE6C-BFA7-4671-BBF5-1CCAB0CC5B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8924" y="1339850"/>
            <a:ext cx="876300" cy="69056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17" name="Shape 8">
            <a:extLst>
              <a:ext uri="{FF2B5EF4-FFF2-40B4-BE49-F238E27FC236}">
                <a16:creationId xmlns:a16="http://schemas.microsoft.com/office/drawing/2014/main" id="{B9ABE5F9-3CED-4915-AA9A-621AE8E3A5B6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2D9899-50D0-4473-891E-723654DCB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967794" y="6295536"/>
            <a:ext cx="18662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706044-792D-4F27-BA42-9C4B709AE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A33ACA-677B-43FD-9B5F-7CF7C75120B9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8">
            <a:extLst>
              <a:ext uri="{FF2B5EF4-FFF2-40B4-BE49-F238E27FC236}">
                <a16:creationId xmlns:a16="http://schemas.microsoft.com/office/drawing/2014/main" id="{C2489C67-E78E-4B16-B4DF-5420711D4DA4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240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39486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96821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65051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85878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27477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151801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0509183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49019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ow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619C2-B134-493A-AB9F-5DE39C929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235384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DFC294-8A26-120C-670A-C3BCB5E87E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MS logo white - EMF" descr="Microsoft logo white text version">
            <a:extLst>
              <a:ext uri="{FF2B5EF4-FFF2-40B4-BE49-F238E27FC236}">
                <a16:creationId xmlns:a16="http://schemas.microsoft.com/office/drawing/2014/main" id="{793622C4-2B8D-1043-10DA-33B5AD981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4200" y="2305051"/>
            <a:ext cx="5577840" cy="1228726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dirty="0">
                <a:solidFill>
                  <a:srgbClr val="FFF0C9"/>
                </a:solidFill>
              </a:defRPr>
            </a:lvl1pPr>
          </a:lstStyle>
          <a:p>
            <a:pPr lvl="0"/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4200" y="3962400"/>
            <a:ext cx="557784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2041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4687321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21074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4596074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223904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050497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51858715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2032231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350319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40569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330878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MS logo white - EMF" descr="Microsoft logo white text version">
            <a:extLst>
              <a:ext uri="{FF2B5EF4-FFF2-40B4-BE49-F238E27FC236}">
                <a16:creationId xmlns:a16="http://schemas.microsoft.com/office/drawing/2014/main" id="{74FE235F-02A3-CF25-8716-2552AE844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0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53342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3820206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532225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915280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0100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750138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22208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2815388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5980127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1710034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273469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970393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A1F847-CE64-A34B-15E6-0B12962D9A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62179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E5DEF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217920" cy="276999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306329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76999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04346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280CCC-ED0A-7299-2F0C-04B3B632D2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66751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E5DEF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29519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2200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2848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667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25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39244327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30C24-163F-15BF-3D01-A8CA8BF26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6681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73611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AFE270-2905-981E-F53B-52E927A7BF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6" b="1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aphic 2">
            <a:extLst>
              <a:ext uri="{FF2B5EF4-FFF2-40B4-BE49-F238E27FC236}">
                <a16:creationId xmlns:a16="http://schemas.microsoft.com/office/drawing/2014/main" id="{E5EE820F-E9E8-1EDA-DE3C-EE5F94DBC39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80570" y="2667276"/>
            <a:ext cx="3365940" cy="1508760"/>
            <a:chOff x="4778216" y="2874073"/>
            <a:chExt cx="2635377" cy="1181290"/>
          </a:xfrm>
          <a:gradFill>
            <a:gsLst>
              <a:gs pos="0">
                <a:srgbClr val="FFFFFF"/>
              </a:gs>
              <a:gs pos="34000">
                <a:srgbClr val="FFF9EA"/>
              </a:gs>
              <a:gs pos="69000">
                <a:srgbClr val="F8E3BB"/>
              </a:gs>
            </a:gsLst>
            <a:lin ang="2700000" scaled="1"/>
          </a:gra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52B1DCF-1479-0D98-2E75-FC8C75B030DA}"/>
                </a:ext>
              </a:extLst>
            </p:cNvPr>
            <p:cNvSpPr/>
            <p:nvPr/>
          </p:nvSpPr>
          <p:spPr>
            <a:xfrm>
              <a:off x="4778216" y="2905696"/>
              <a:ext cx="467391" cy="432339"/>
            </a:xfrm>
            <a:custGeom>
              <a:avLst/>
              <a:gdLst>
                <a:gd name="connsiteX0" fmla="*/ 467392 w 467391"/>
                <a:gd name="connsiteY0" fmla="*/ 432340 h 432339"/>
                <a:gd name="connsiteX1" fmla="*/ 394145 w 467391"/>
                <a:gd name="connsiteY1" fmla="*/ 432340 h 432339"/>
                <a:gd name="connsiteX2" fmla="*/ 394145 w 467391"/>
                <a:gd name="connsiteY2" fmla="*/ 158020 h 432339"/>
                <a:gd name="connsiteX3" fmla="*/ 394621 w 467391"/>
                <a:gd name="connsiteY3" fmla="*/ 124968 h 432339"/>
                <a:gd name="connsiteX4" fmla="*/ 395383 w 467391"/>
                <a:gd name="connsiteY4" fmla="*/ 88964 h 432339"/>
                <a:gd name="connsiteX5" fmla="*/ 393573 w 467391"/>
                <a:gd name="connsiteY5" fmla="*/ 88964 h 432339"/>
                <a:gd name="connsiteX6" fmla="*/ 388430 w 467391"/>
                <a:gd name="connsiteY6" fmla="*/ 104775 h 432339"/>
                <a:gd name="connsiteX7" fmla="*/ 383000 w 467391"/>
                <a:gd name="connsiteY7" fmla="*/ 119062 h 432339"/>
                <a:gd name="connsiteX8" fmla="*/ 258509 w 467391"/>
                <a:gd name="connsiteY8" fmla="*/ 432340 h 432339"/>
                <a:gd name="connsiteX9" fmla="*/ 206312 w 467391"/>
                <a:gd name="connsiteY9" fmla="*/ 432340 h 432339"/>
                <a:gd name="connsiteX10" fmla="*/ 80867 w 467391"/>
                <a:gd name="connsiteY10" fmla="*/ 121825 h 432339"/>
                <a:gd name="connsiteX11" fmla="*/ 75914 w 467391"/>
                <a:gd name="connsiteY11" fmla="*/ 107823 h 432339"/>
                <a:gd name="connsiteX12" fmla="*/ 69437 w 467391"/>
                <a:gd name="connsiteY12" fmla="*/ 88964 h 432339"/>
                <a:gd name="connsiteX13" fmla="*/ 67628 w 467391"/>
                <a:gd name="connsiteY13" fmla="*/ 88964 h 432339"/>
                <a:gd name="connsiteX14" fmla="*/ 68485 w 467391"/>
                <a:gd name="connsiteY14" fmla="*/ 126778 h 432339"/>
                <a:gd name="connsiteX15" fmla="*/ 68771 w 467391"/>
                <a:gd name="connsiteY15" fmla="*/ 167926 h 432339"/>
                <a:gd name="connsiteX16" fmla="*/ 68771 w 467391"/>
                <a:gd name="connsiteY16" fmla="*/ 432340 h 432339"/>
                <a:gd name="connsiteX17" fmla="*/ 0 w 467391"/>
                <a:gd name="connsiteY17" fmla="*/ 432340 h 432339"/>
                <a:gd name="connsiteX18" fmla="*/ 0 w 467391"/>
                <a:gd name="connsiteY18" fmla="*/ 0 h 432339"/>
                <a:gd name="connsiteX19" fmla="*/ 105251 w 467391"/>
                <a:gd name="connsiteY19" fmla="*/ 0 h 432339"/>
                <a:gd name="connsiteX20" fmla="*/ 215932 w 467391"/>
                <a:gd name="connsiteY20" fmla="*/ 278892 h 432339"/>
                <a:gd name="connsiteX21" fmla="*/ 226028 w 467391"/>
                <a:gd name="connsiteY21" fmla="*/ 304991 h 432339"/>
                <a:gd name="connsiteX22" fmla="*/ 233458 w 467391"/>
                <a:gd name="connsiteY22" fmla="*/ 328612 h 432339"/>
                <a:gd name="connsiteX23" fmla="*/ 235267 w 467391"/>
                <a:gd name="connsiteY23" fmla="*/ 328612 h 432339"/>
                <a:gd name="connsiteX24" fmla="*/ 245078 w 467391"/>
                <a:gd name="connsiteY24" fmla="*/ 302419 h 432339"/>
                <a:gd name="connsiteX25" fmla="*/ 254317 w 467391"/>
                <a:gd name="connsiteY25" fmla="*/ 278035 h 432339"/>
                <a:gd name="connsiteX26" fmla="*/ 366427 w 467391"/>
                <a:gd name="connsiteY26" fmla="*/ 95 h 432339"/>
                <a:gd name="connsiteX27" fmla="*/ 467392 w 467391"/>
                <a:gd name="connsiteY27" fmla="*/ 95 h 432339"/>
                <a:gd name="connsiteX28" fmla="*/ 467392 w 467391"/>
                <a:gd name="connsiteY28" fmla="*/ 432340 h 43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67391" h="432339">
                  <a:moveTo>
                    <a:pt x="467392" y="432340"/>
                  </a:moveTo>
                  <a:lnTo>
                    <a:pt x="394145" y="432340"/>
                  </a:lnTo>
                  <a:lnTo>
                    <a:pt x="394145" y="158020"/>
                  </a:lnTo>
                  <a:cubicBezTo>
                    <a:pt x="394145" y="146590"/>
                    <a:pt x="394335" y="135541"/>
                    <a:pt x="394621" y="124968"/>
                  </a:cubicBezTo>
                  <a:cubicBezTo>
                    <a:pt x="394907" y="114395"/>
                    <a:pt x="395192" y="102394"/>
                    <a:pt x="395383" y="88964"/>
                  </a:cubicBezTo>
                  <a:lnTo>
                    <a:pt x="393573" y="88964"/>
                  </a:lnTo>
                  <a:cubicBezTo>
                    <a:pt x="391763" y="94964"/>
                    <a:pt x="390049" y="100298"/>
                    <a:pt x="388430" y="104775"/>
                  </a:cubicBezTo>
                  <a:cubicBezTo>
                    <a:pt x="386810" y="109252"/>
                    <a:pt x="385001" y="114109"/>
                    <a:pt x="383000" y="119062"/>
                  </a:cubicBezTo>
                  <a:lnTo>
                    <a:pt x="258509" y="432340"/>
                  </a:lnTo>
                  <a:lnTo>
                    <a:pt x="206312" y="432340"/>
                  </a:lnTo>
                  <a:lnTo>
                    <a:pt x="80867" y="121825"/>
                  </a:lnTo>
                  <a:cubicBezTo>
                    <a:pt x="79248" y="117157"/>
                    <a:pt x="77629" y="112490"/>
                    <a:pt x="75914" y="107823"/>
                  </a:cubicBezTo>
                  <a:cubicBezTo>
                    <a:pt x="74200" y="103061"/>
                    <a:pt x="72009" y="96774"/>
                    <a:pt x="69437" y="88964"/>
                  </a:cubicBezTo>
                  <a:lnTo>
                    <a:pt x="67628" y="88964"/>
                  </a:lnTo>
                  <a:cubicBezTo>
                    <a:pt x="68009" y="101441"/>
                    <a:pt x="68294" y="114014"/>
                    <a:pt x="68485" y="126778"/>
                  </a:cubicBezTo>
                  <a:cubicBezTo>
                    <a:pt x="68675" y="139541"/>
                    <a:pt x="68771" y="153257"/>
                    <a:pt x="68771" y="167926"/>
                  </a:cubicBezTo>
                  <a:lnTo>
                    <a:pt x="68771" y="432340"/>
                  </a:lnTo>
                  <a:lnTo>
                    <a:pt x="0" y="432340"/>
                  </a:lnTo>
                  <a:lnTo>
                    <a:pt x="0" y="0"/>
                  </a:lnTo>
                  <a:lnTo>
                    <a:pt x="105251" y="0"/>
                  </a:lnTo>
                  <a:lnTo>
                    <a:pt x="215932" y="278892"/>
                  </a:lnTo>
                  <a:cubicBezTo>
                    <a:pt x="220123" y="289179"/>
                    <a:pt x="223552" y="297847"/>
                    <a:pt x="226028" y="304991"/>
                  </a:cubicBezTo>
                  <a:cubicBezTo>
                    <a:pt x="228505" y="312134"/>
                    <a:pt x="230981" y="320040"/>
                    <a:pt x="233458" y="328612"/>
                  </a:cubicBezTo>
                  <a:lnTo>
                    <a:pt x="235267" y="328612"/>
                  </a:lnTo>
                  <a:cubicBezTo>
                    <a:pt x="238887" y="318992"/>
                    <a:pt x="242126" y="310229"/>
                    <a:pt x="245078" y="302419"/>
                  </a:cubicBezTo>
                  <a:cubicBezTo>
                    <a:pt x="248031" y="294608"/>
                    <a:pt x="251079" y="286417"/>
                    <a:pt x="254317" y="278035"/>
                  </a:cubicBezTo>
                  <a:lnTo>
                    <a:pt x="366427" y="95"/>
                  </a:lnTo>
                  <a:lnTo>
                    <a:pt x="467392" y="95"/>
                  </a:lnTo>
                  <a:lnTo>
                    <a:pt x="467392" y="43234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18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927D2F8-6041-A742-196B-02CC71D4B4EF}"/>
                </a:ext>
              </a:extLst>
            </p:cNvPr>
            <p:cNvSpPr/>
            <p:nvPr/>
          </p:nvSpPr>
          <p:spPr>
            <a:xfrm>
              <a:off x="5311139" y="2885503"/>
              <a:ext cx="89344" cy="452532"/>
            </a:xfrm>
            <a:custGeom>
              <a:avLst/>
              <a:gdLst>
                <a:gd name="connsiteX0" fmla="*/ 44387 w 89344"/>
                <a:gd name="connsiteY0" fmla="*/ 86297 h 452532"/>
                <a:gd name="connsiteX1" fmla="*/ 12383 w 89344"/>
                <a:gd name="connsiteY1" fmla="*/ 73438 h 452532"/>
                <a:gd name="connsiteX2" fmla="*/ 0 w 89344"/>
                <a:gd name="connsiteY2" fmla="*/ 42863 h 452532"/>
                <a:gd name="connsiteX3" fmla="*/ 12383 w 89344"/>
                <a:gd name="connsiteY3" fmla="*/ 12383 h 452532"/>
                <a:gd name="connsiteX4" fmla="*/ 44387 w 89344"/>
                <a:gd name="connsiteY4" fmla="*/ 0 h 452532"/>
                <a:gd name="connsiteX5" fmla="*/ 76962 w 89344"/>
                <a:gd name="connsiteY5" fmla="*/ 12383 h 452532"/>
                <a:gd name="connsiteX6" fmla="*/ 89345 w 89344"/>
                <a:gd name="connsiteY6" fmla="*/ 43148 h 452532"/>
                <a:gd name="connsiteX7" fmla="*/ 76962 w 89344"/>
                <a:gd name="connsiteY7" fmla="*/ 73914 h 452532"/>
                <a:gd name="connsiteX8" fmla="*/ 44387 w 89344"/>
                <a:gd name="connsiteY8" fmla="*/ 86297 h 452532"/>
                <a:gd name="connsiteX9" fmla="*/ 80296 w 89344"/>
                <a:gd name="connsiteY9" fmla="*/ 452533 h 452532"/>
                <a:gd name="connsiteX10" fmla="*/ 8287 w 89344"/>
                <a:gd name="connsiteY10" fmla="*/ 452533 h 452532"/>
                <a:gd name="connsiteX11" fmla="*/ 8287 w 89344"/>
                <a:gd name="connsiteY11" fmla="*/ 143828 h 452532"/>
                <a:gd name="connsiteX12" fmla="*/ 80296 w 89344"/>
                <a:gd name="connsiteY12" fmla="*/ 143828 h 452532"/>
                <a:gd name="connsiteX13" fmla="*/ 80296 w 89344"/>
                <a:gd name="connsiteY13" fmla="*/ 452533 h 45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344" h="452532">
                  <a:moveTo>
                    <a:pt x="44387" y="86297"/>
                  </a:moveTo>
                  <a:cubicBezTo>
                    <a:pt x="31337" y="86297"/>
                    <a:pt x="20669" y="82010"/>
                    <a:pt x="12383" y="73438"/>
                  </a:cubicBezTo>
                  <a:cubicBezTo>
                    <a:pt x="4096" y="64865"/>
                    <a:pt x="0" y="54674"/>
                    <a:pt x="0" y="42863"/>
                  </a:cubicBezTo>
                  <a:cubicBezTo>
                    <a:pt x="0" y="30766"/>
                    <a:pt x="4096" y="20669"/>
                    <a:pt x="12383" y="12383"/>
                  </a:cubicBezTo>
                  <a:cubicBezTo>
                    <a:pt x="20574" y="4191"/>
                    <a:pt x="31242" y="0"/>
                    <a:pt x="44387" y="0"/>
                  </a:cubicBezTo>
                  <a:cubicBezTo>
                    <a:pt x="57817" y="0"/>
                    <a:pt x="68675" y="4096"/>
                    <a:pt x="76962" y="12383"/>
                  </a:cubicBezTo>
                  <a:cubicBezTo>
                    <a:pt x="85154" y="20669"/>
                    <a:pt x="89345" y="30861"/>
                    <a:pt x="89345" y="43148"/>
                  </a:cubicBezTo>
                  <a:cubicBezTo>
                    <a:pt x="89345" y="55435"/>
                    <a:pt x="85249" y="65627"/>
                    <a:pt x="76962" y="73914"/>
                  </a:cubicBezTo>
                  <a:cubicBezTo>
                    <a:pt x="68771" y="82106"/>
                    <a:pt x="57912" y="86297"/>
                    <a:pt x="44387" y="86297"/>
                  </a:cubicBezTo>
                  <a:close/>
                  <a:moveTo>
                    <a:pt x="80296" y="452533"/>
                  </a:moveTo>
                  <a:lnTo>
                    <a:pt x="8287" y="452533"/>
                  </a:lnTo>
                  <a:lnTo>
                    <a:pt x="8287" y="143828"/>
                  </a:lnTo>
                  <a:lnTo>
                    <a:pt x="80296" y="143828"/>
                  </a:lnTo>
                  <a:lnTo>
                    <a:pt x="80296" y="4525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18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18780DB-85B7-7ACB-5E10-135443D69D09}"/>
                </a:ext>
              </a:extLst>
            </p:cNvPr>
            <p:cNvSpPr/>
            <p:nvPr/>
          </p:nvSpPr>
          <p:spPr>
            <a:xfrm>
              <a:off x="5449728" y="3022187"/>
              <a:ext cx="284035" cy="323087"/>
            </a:xfrm>
            <a:custGeom>
              <a:avLst/>
              <a:gdLst>
                <a:gd name="connsiteX0" fmla="*/ 284036 w 284035"/>
                <a:gd name="connsiteY0" fmla="*/ 257080 h 323087"/>
                <a:gd name="connsiteX1" fmla="*/ 230791 w 284035"/>
                <a:gd name="connsiteY1" fmla="*/ 306800 h 323087"/>
                <a:gd name="connsiteX2" fmla="*/ 158020 w 284035"/>
                <a:gd name="connsiteY2" fmla="*/ 323088 h 323087"/>
                <a:gd name="connsiteX3" fmla="*/ 41910 w 284035"/>
                <a:gd name="connsiteY3" fmla="*/ 280321 h 323087"/>
                <a:gd name="connsiteX4" fmla="*/ 0 w 284035"/>
                <a:gd name="connsiteY4" fmla="*/ 166973 h 323087"/>
                <a:gd name="connsiteX5" fmla="*/ 44577 w 284035"/>
                <a:gd name="connsiteY5" fmla="*/ 44767 h 323087"/>
                <a:gd name="connsiteX6" fmla="*/ 160306 w 284035"/>
                <a:gd name="connsiteY6" fmla="*/ 0 h 323087"/>
                <a:gd name="connsiteX7" fmla="*/ 233458 w 284035"/>
                <a:gd name="connsiteY7" fmla="*/ 17335 h 323087"/>
                <a:gd name="connsiteX8" fmla="*/ 282130 w 284035"/>
                <a:gd name="connsiteY8" fmla="*/ 68390 h 323087"/>
                <a:gd name="connsiteX9" fmla="*/ 225457 w 284035"/>
                <a:gd name="connsiteY9" fmla="*/ 96393 h 323087"/>
                <a:gd name="connsiteX10" fmla="*/ 195263 w 284035"/>
                <a:gd name="connsiteY10" fmla="*/ 66865 h 323087"/>
                <a:gd name="connsiteX11" fmla="*/ 157925 w 284035"/>
                <a:gd name="connsiteY11" fmla="*/ 58102 h 323087"/>
                <a:gd name="connsiteX12" fmla="*/ 97346 w 284035"/>
                <a:gd name="connsiteY12" fmla="*/ 85534 h 323087"/>
                <a:gd name="connsiteX13" fmla="*/ 73533 w 284035"/>
                <a:gd name="connsiteY13" fmla="*/ 162115 h 323087"/>
                <a:gd name="connsiteX14" fmla="*/ 97060 w 284035"/>
                <a:gd name="connsiteY14" fmla="*/ 236887 h 323087"/>
                <a:gd name="connsiteX15" fmla="*/ 159734 w 284035"/>
                <a:gd name="connsiteY15" fmla="*/ 263081 h 323087"/>
                <a:gd name="connsiteX16" fmla="*/ 197453 w 284035"/>
                <a:gd name="connsiteY16" fmla="*/ 254508 h 323087"/>
                <a:gd name="connsiteX17" fmla="*/ 228219 w 284035"/>
                <a:gd name="connsiteY17" fmla="*/ 225742 h 323087"/>
                <a:gd name="connsiteX18" fmla="*/ 284036 w 284035"/>
                <a:gd name="connsiteY18" fmla="*/ 257080 h 32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4035" h="323087">
                  <a:moveTo>
                    <a:pt x="284036" y="257080"/>
                  </a:moveTo>
                  <a:cubicBezTo>
                    <a:pt x="270319" y="279368"/>
                    <a:pt x="252603" y="295942"/>
                    <a:pt x="230791" y="306800"/>
                  </a:cubicBezTo>
                  <a:cubicBezTo>
                    <a:pt x="208978" y="317659"/>
                    <a:pt x="184690" y="323088"/>
                    <a:pt x="158020" y="323088"/>
                  </a:cubicBezTo>
                  <a:cubicBezTo>
                    <a:pt x="108585" y="323088"/>
                    <a:pt x="69913" y="308800"/>
                    <a:pt x="41910" y="280321"/>
                  </a:cubicBezTo>
                  <a:cubicBezTo>
                    <a:pt x="14002" y="251746"/>
                    <a:pt x="0" y="214027"/>
                    <a:pt x="0" y="166973"/>
                  </a:cubicBezTo>
                  <a:cubicBezTo>
                    <a:pt x="0" y="115348"/>
                    <a:pt x="14859" y="74581"/>
                    <a:pt x="44577" y="44767"/>
                  </a:cubicBezTo>
                  <a:cubicBezTo>
                    <a:pt x="74295" y="14954"/>
                    <a:pt x="112871" y="0"/>
                    <a:pt x="160306" y="0"/>
                  </a:cubicBezTo>
                  <a:cubicBezTo>
                    <a:pt x="187452" y="0"/>
                    <a:pt x="211836" y="5810"/>
                    <a:pt x="233458" y="17335"/>
                  </a:cubicBezTo>
                  <a:cubicBezTo>
                    <a:pt x="255079" y="28861"/>
                    <a:pt x="271272" y="45910"/>
                    <a:pt x="282130" y="68390"/>
                  </a:cubicBezTo>
                  <a:lnTo>
                    <a:pt x="225457" y="96393"/>
                  </a:lnTo>
                  <a:cubicBezTo>
                    <a:pt x="216217" y="82486"/>
                    <a:pt x="206121" y="72676"/>
                    <a:pt x="195263" y="66865"/>
                  </a:cubicBezTo>
                  <a:cubicBezTo>
                    <a:pt x="184404" y="61055"/>
                    <a:pt x="171926" y="58102"/>
                    <a:pt x="157925" y="58102"/>
                  </a:cubicBezTo>
                  <a:cubicBezTo>
                    <a:pt x="133445" y="58102"/>
                    <a:pt x="113157" y="67246"/>
                    <a:pt x="97346" y="85534"/>
                  </a:cubicBezTo>
                  <a:cubicBezTo>
                    <a:pt x="81439" y="103823"/>
                    <a:pt x="73533" y="129350"/>
                    <a:pt x="73533" y="162115"/>
                  </a:cubicBezTo>
                  <a:cubicBezTo>
                    <a:pt x="73533" y="194500"/>
                    <a:pt x="81344" y="219361"/>
                    <a:pt x="97060" y="236887"/>
                  </a:cubicBezTo>
                  <a:cubicBezTo>
                    <a:pt x="112776" y="254413"/>
                    <a:pt x="133636" y="263081"/>
                    <a:pt x="159734" y="263081"/>
                  </a:cubicBezTo>
                  <a:cubicBezTo>
                    <a:pt x="173355" y="263081"/>
                    <a:pt x="185928" y="260223"/>
                    <a:pt x="197453" y="254508"/>
                  </a:cubicBezTo>
                  <a:cubicBezTo>
                    <a:pt x="208978" y="248793"/>
                    <a:pt x="219170" y="239173"/>
                    <a:pt x="228219" y="225742"/>
                  </a:cubicBezTo>
                  <a:lnTo>
                    <a:pt x="284036" y="2570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18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AD9911F-CE88-3E76-AB06-A8EF73E783E6}"/>
                </a:ext>
              </a:extLst>
            </p:cNvPr>
            <p:cNvSpPr/>
            <p:nvPr/>
          </p:nvSpPr>
          <p:spPr>
            <a:xfrm>
              <a:off x="5790057" y="3023997"/>
              <a:ext cx="197262" cy="314134"/>
            </a:xfrm>
            <a:custGeom>
              <a:avLst/>
              <a:gdLst>
                <a:gd name="connsiteX0" fmla="*/ 177832 w 197262"/>
                <a:gd name="connsiteY0" fmla="*/ 70199 h 314134"/>
                <a:gd name="connsiteX1" fmla="*/ 160210 w 197262"/>
                <a:gd name="connsiteY1" fmla="*/ 64960 h 314134"/>
                <a:gd name="connsiteX2" fmla="*/ 141351 w 197262"/>
                <a:gd name="connsiteY2" fmla="*/ 62960 h 314134"/>
                <a:gd name="connsiteX3" fmla="*/ 91154 w 197262"/>
                <a:gd name="connsiteY3" fmla="*/ 90106 h 314134"/>
                <a:gd name="connsiteX4" fmla="*/ 72009 w 197262"/>
                <a:gd name="connsiteY4" fmla="*/ 161544 h 314134"/>
                <a:gd name="connsiteX5" fmla="*/ 72009 w 197262"/>
                <a:gd name="connsiteY5" fmla="*/ 314134 h 314134"/>
                <a:gd name="connsiteX6" fmla="*/ 0 w 197262"/>
                <a:gd name="connsiteY6" fmla="*/ 314134 h 314134"/>
                <a:gd name="connsiteX7" fmla="*/ 0 w 197262"/>
                <a:gd name="connsiteY7" fmla="*/ 5334 h 314134"/>
                <a:gd name="connsiteX8" fmla="*/ 72009 w 197262"/>
                <a:gd name="connsiteY8" fmla="*/ 5334 h 314134"/>
                <a:gd name="connsiteX9" fmla="*/ 72009 w 197262"/>
                <a:gd name="connsiteY9" fmla="*/ 61150 h 314134"/>
                <a:gd name="connsiteX10" fmla="*/ 73247 w 197262"/>
                <a:gd name="connsiteY10" fmla="*/ 61150 h 314134"/>
                <a:gd name="connsiteX11" fmla="*/ 105251 w 197262"/>
                <a:gd name="connsiteY11" fmla="*/ 15811 h 314134"/>
                <a:gd name="connsiteX12" fmla="*/ 154114 w 197262"/>
                <a:gd name="connsiteY12" fmla="*/ 0 h 314134"/>
                <a:gd name="connsiteX13" fmla="*/ 175831 w 197262"/>
                <a:gd name="connsiteY13" fmla="*/ 1810 h 314134"/>
                <a:gd name="connsiteX14" fmla="*/ 197263 w 197262"/>
                <a:gd name="connsiteY14" fmla="*/ 8763 h 314134"/>
                <a:gd name="connsiteX15" fmla="*/ 177832 w 197262"/>
                <a:gd name="connsiteY15" fmla="*/ 70199 h 31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7262" h="314134">
                  <a:moveTo>
                    <a:pt x="177832" y="70199"/>
                  </a:moveTo>
                  <a:cubicBezTo>
                    <a:pt x="172021" y="68008"/>
                    <a:pt x="166116" y="66199"/>
                    <a:pt x="160210" y="64960"/>
                  </a:cubicBezTo>
                  <a:cubicBezTo>
                    <a:pt x="154305" y="63627"/>
                    <a:pt x="148018" y="62960"/>
                    <a:pt x="141351" y="62960"/>
                  </a:cubicBezTo>
                  <a:cubicBezTo>
                    <a:pt x="120682" y="62960"/>
                    <a:pt x="103918" y="72009"/>
                    <a:pt x="91154" y="90106"/>
                  </a:cubicBezTo>
                  <a:cubicBezTo>
                    <a:pt x="78391" y="108204"/>
                    <a:pt x="72009" y="132016"/>
                    <a:pt x="72009" y="161544"/>
                  </a:cubicBezTo>
                  <a:lnTo>
                    <a:pt x="72009" y="314134"/>
                  </a:lnTo>
                  <a:lnTo>
                    <a:pt x="0" y="314134"/>
                  </a:lnTo>
                  <a:lnTo>
                    <a:pt x="0" y="5334"/>
                  </a:lnTo>
                  <a:lnTo>
                    <a:pt x="72009" y="5334"/>
                  </a:lnTo>
                  <a:lnTo>
                    <a:pt x="72009" y="61150"/>
                  </a:lnTo>
                  <a:lnTo>
                    <a:pt x="73247" y="61150"/>
                  </a:lnTo>
                  <a:cubicBezTo>
                    <a:pt x="80486" y="41434"/>
                    <a:pt x="91154" y="26289"/>
                    <a:pt x="105251" y="15811"/>
                  </a:cubicBezTo>
                  <a:cubicBezTo>
                    <a:pt x="119348" y="5239"/>
                    <a:pt x="135636" y="0"/>
                    <a:pt x="154114" y="0"/>
                  </a:cubicBezTo>
                  <a:cubicBezTo>
                    <a:pt x="161925" y="0"/>
                    <a:pt x="169164" y="571"/>
                    <a:pt x="175831" y="1810"/>
                  </a:cubicBezTo>
                  <a:cubicBezTo>
                    <a:pt x="182499" y="3048"/>
                    <a:pt x="189547" y="5334"/>
                    <a:pt x="197263" y="8763"/>
                  </a:cubicBezTo>
                  <a:lnTo>
                    <a:pt x="177832" y="701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18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D933645-2A2E-2A11-6FB6-7144C41EBA3E}"/>
                </a:ext>
              </a:extLst>
            </p:cNvPr>
            <p:cNvSpPr/>
            <p:nvPr/>
          </p:nvSpPr>
          <p:spPr>
            <a:xfrm>
              <a:off x="6004274" y="3021996"/>
              <a:ext cx="322611" cy="323278"/>
            </a:xfrm>
            <a:custGeom>
              <a:avLst/>
              <a:gdLst>
                <a:gd name="connsiteX0" fmla="*/ 160020 w 322611"/>
                <a:gd name="connsiteY0" fmla="*/ 323279 h 323278"/>
                <a:gd name="connsiteX1" fmla="*/ 43244 w 322611"/>
                <a:gd name="connsiteY1" fmla="*/ 280130 h 323278"/>
                <a:gd name="connsiteX2" fmla="*/ 0 w 322611"/>
                <a:gd name="connsiteY2" fmla="*/ 164021 h 323278"/>
                <a:gd name="connsiteX3" fmla="*/ 45815 w 322611"/>
                <a:gd name="connsiteY3" fmla="*/ 45053 h 323278"/>
                <a:gd name="connsiteX4" fmla="*/ 164306 w 322611"/>
                <a:gd name="connsiteY4" fmla="*/ 0 h 323278"/>
                <a:gd name="connsiteX5" fmla="*/ 280225 w 322611"/>
                <a:gd name="connsiteY5" fmla="*/ 44291 h 323278"/>
                <a:gd name="connsiteX6" fmla="*/ 322612 w 322611"/>
                <a:gd name="connsiteY6" fmla="*/ 158877 h 323278"/>
                <a:gd name="connsiteX7" fmla="*/ 278035 w 322611"/>
                <a:gd name="connsiteY7" fmla="*/ 276892 h 323278"/>
                <a:gd name="connsiteX8" fmla="*/ 160020 w 322611"/>
                <a:gd name="connsiteY8" fmla="*/ 323279 h 323278"/>
                <a:gd name="connsiteX9" fmla="*/ 162687 w 322611"/>
                <a:gd name="connsiteY9" fmla="*/ 265081 h 323278"/>
                <a:gd name="connsiteX10" fmla="*/ 226124 w 322611"/>
                <a:gd name="connsiteY10" fmla="*/ 236696 h 323278"/>
                <a:gd name="connsiteX11" fmla="*/ 248603 w 322611"/>
                <a:gd name="connsiteY11" fmla="*/ 160687 h 323278"/>
                <a:gd name="connsiteX12" fmla="*/ 226028 w 322611"/>
                <a:gd name="connsiteY12" fmla="*/ 86487 h 323278"/>
                <a:gd name="connsiteX13" fmla="*/ 162401 w 322611"/>
                <a:gd name="connsiteY13" fmla="*/ 58484 h 323278"/>
                <a:gd name="connsiteX14" fmla="*/ 97727 w 322611"/>
                <a:gd name="connsiteY14" fmla="*/ 87440 h 323278"/>
                <a:gd name="connsiteX15" fmla="*/ 73438 w 322611"/>
                <a:gd name="connsiteY15" fmla="*/ 162497 h 323278"/>
                <a:gd name="connsiteX16" fmla="*/ 97441 w 322611"/>
                <a:gd name="connsiteY16" fmla="*/ 237554 h 323278"/>
                <a:gd name="connsiteX17" fmla="*/ 162687 w 322611"/>
                <a:gd name="connsiteY17" fmla="*/ 265081 h 32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2611" h="323278">
                  <a:moveTo>
                    <a:pt x="160020" y="323279"/>
                  </a:moveTo>
                  <a:cubicBezTo>
                    <a:pt x="110966" y="323279"/>
                    <a:pt x="72009" y="308896"/>
                    <a:pt x="43244" y="280130"/>
                  </a:cubicBezTo>
                  <a:cubicBezTo>
                    <a:pt x="14383" y="251365"/>
                    <a:pt x="0" y="212693"/>
                    <a:pt x="0" y="164021"/>
                  </a:cubicBezTo>
                  <a:cubicBezTo>
                    <a:pt x="191" y="114776"/>
                    <a:pt x="15526" y="75152"/>
                    <a:pt x="45815" y="45053"/>
                  </a:cubicBezTo>
                  <a:cubicBezTo>
                    <a:pt x="76200" y="15050"/>
                    <a:pt x="115633" y="0"/>
                    <a:pt x="164306" y="0"/>
                  </a:cubicBezTo>
                  <a:cubicBezTo>
                    <a:pt x="213360" y="0"/>
                    <a:pt x="252032" y="14764"/>
                    <a:pt x="280225" y="44291"/>
                  </a:cubicBezTo>
                  <a:cubicBezTo>
                    <a:pt x="308420" y="73819"/>
                    <a:pt x="322612" y="112014"/>
                    <a:pt x="322612" y="158877"/>
                  </a:cubicBezTo>
                  <a:cubicBezTo>
                    <a:pt x="322612" y="206693"/>
                    <a:pt x="307753" y="246031"/>
                    <a:pt x="278035" y="276892"/>
                  </a:cubicBezTo>
                  <a:cubicBezTo>
                    <a:pt x="248126" y="307848"/>
                    <a:pt x="208883" y="323279"/>
                    <a:pt x="160020" y="323279"/>
                  </a:cubicBezTo>
                  <a:close/>
                  <a:moveTo>
                    <a:pt x="162687" y="265081"/>
                  </a:moveTo>
                  <a:cubicBezTo>
                    <a:pt x="190024" y="265081"/>
                    <a:pt x="211169" y="255651"/>
                    <a:pt x="226124" y="236696"/>
                  </a:cubicBezTo>
                  <a:cubicBezTo>
                    <a:pt x="241078" y="217837"/>
                    <a:pt x="248603" y="192500"/>
                    <a:pt x="248603" y="160687"/>
                  </a:cubicBezTo>
                  <a:cubicBezTo>
                    <a:pt x="248603" y="129921"/>
                    <a:pt x="241078" y="105251"/>
                    <a:pt x="226028" y="86487"/>
                  </a:cubicBezTo>
                  <a:cubicBezTo>
                    <a:pt x="210979" y="67818"/>
                    <a:pt x="189738" y="58484"/>
                    <a:pt x="162401" y="58484"/>
                  </a:cubicBezTo>
                  <a:cubicBezTo>
                    <a:pt x="135446" y="58484"/>
                    <a:pt x="113919" y="68104"/>
                    <a:pt x="97727" y="87440"/>
                  </a:cubicBezTo>
                  <a:cubicBezTo>
                    <a:pt x="81534" y="106775"/>
                    <a:pt x="73438" y="131731"/>
                    <a:pt x="73438" y="162497"/>
                  </a:cubicBezTo>
                  <a:cubicBezTo>
                    <a:pt x="73438" y="194215"/>
                    <a:pt x="81439" y="219266"/>
                    <a:pt x="97441" y="237554"/>
                  </a:cubicBezTo>
                  <a:cubicBezTo>
                    <a:pt x="113443" y="255937"/>
                    <a:pt x="135160" y="265081"/>
                    <a:pt x="162687" y="2650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18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2B19857-B022-9C50-3B75-76D57393B674}"/>
                </a:ext>
              </a:extLst>
            </p:cNvPr>
            <p:cNvSpPr/>
            <p:nvPr/>
          </p:nvSpPr>
          <p:spPr>
            <a:xfrm>
              <a:off x="6365557" y="3022187"/>
              <a:ext cx="237934" cy="323087"/>
            </a:xfrm>
            <a:custGeom>
              <a:avLst/>
              <a:gdLst>
                <a:gd name="connsiteX0" fmla="*/ 0 w 237934"/>
                <a:gd name="connsiteY0" fmla="*/ 266414 h 323087"/>
                <a:gd name="connsiteX1" fmla="*/ 43434 w 237934"/>
                <a:gd name="connsiteY1" fmla="*/ 227552 h 323087"/>
                <a:gd name="connsiteX2" fmla="*/ 79438 w 237934"/>
                <a:gd name="connsiteY2" fmla="*/ 259366 h 323087"/>
                <a:gd name="connsiteX3" fmla="*/ 119729 w 237934"/>
                <a:gd name="connsiteY3" fmla="*/ 268891 h 323087"/>
                <a:gd name="connsiteX4" fmla="*/ 156781 w 237934"/>
                <a:gd name="connsiteY4" fmla="*/ 258794 h 323087"/>
                <a:gd name="connsiteX5" fmla="*/ 170021 w 237934"/>
                <a:gd name="connsiteY5" fmla="*/ 230315 h 323087"/>
                <a:gd name="connsiteX6" fmla="*/ 157543 w 237934"/>
                <a:gd name="connsiteY6" fmla="*/ 205169 h 323087"/>
                <a:gd name="connsiteX7" fmla="*/ 120301 w 237934"/>
                <a:gd name="connsiteY7" fmla="*/ 190500 h 323087"/>
                <a:gd name="connsiteX8" fmla="*/ 35719 w 237934"/>
                <a:gd name="connsiteY8" fmla="*/ 156019 h 323087"/>
                <a:gd name="connsiteX9" fmla="*/ 11716 w 237934"/>
                <a:gd name="connsiteY9" fmla="*/ 96774 h 323087"/>
                <a:gd name="connsiteX10" fmla="*/ 44291 w 237934"/>
                <a:gd name="connsiteY10" fmla="*/ 25813 h 323087"/>
                <a:gd name="connsiteX11" fmla="*/ 126301 w 237934"/>
                <a:gd name="connsiteY11" fmla="*/ 0 h 323087"/>
                <a:gd name="connsiteX12" fmla="*/ 185356 w 237934"/>
                <a:gd name="connsiteY12" fmla="*/ 11144 h 323087"/>
                <a:gd name="connsiteX13" fmla="*/ 230314 w 237934"/>
                <a:gd name="connsiteY13" fmla="*/ 44863 h 323087"/>
                <a:gd name="connsiteX14" fmla="*/ 188404 w 237934"/>
                <a:gd name="connsiteY14" fmla="*/ 82867 h 323087"/>
                <a:gd name="connsiteX15" fmla="*/ 159639 w 237934"/>
                <a:gd name="connsiteY15" fmla="*/ 61150 h 323087"/>
                <a:gd name="connsiteX16" fmla="*/ 124206 w 237934"/>
                <a:gd name="connsiteY16" fmla="*/ 53911 h 323087"/>
                <a:gd name="connsiteX17" fmla="*/ 90773 w 237934"/>
                <a:gd name="connsiteY17" fmla="*/ 63532 h 323087"/>
                <a:gd name="connsiteX18" fmla="*/ 79343 w 237934"/>
                <a:gd name="connsiteY18" fmla="*/ 88582 h 323087"/>
                <a:gd name="connsiteX19" fmla="*/ 91250 w 237934"/>
                <a:gd name="connsiteY19" fmla="*/ 112109 h 323087"/>
                <a:gd name="connsiteX20" fmla="*/ 136017 w 237934"/>
                <a:gd name="connsiteY20" fmla="*/ 126873 h 323087"/>
                <a:gd name="connsiteX21" fmla="*/ 212598 w 237934"/>
                <a:gd name="connsiteY21" fmla="*/ 159734 h 323087"/>
                <a:gd name="connsiteX22" fmla="*/ 237934 w 237934"/>
                <a:gd name="connsiteY22" fmla="*/ 223647 h 323087"/>
                <a:gd name="connsiteX23" fmla="*/ 205073 w 237934"/>
                <a:gd name="connsiteY23" fmla="*/ 295656 h 323087"/>
                <a:gd name="connsiteX24" fmla="*/ 119158 w 237934"/>
                <a:gd name="connsiteY24" fmla="*/ 323088 h 323087"/>
                <a:gd name="connsiteX25" fmla="*/ 48958 w 237934"/>
                <a:gd name="connsiteY25" fmla="*/ 308610 h 323087"/>
                <a:gd name="connsiteX26" fmla="*/ 0 w 237934"/>
                <a:gd name="connsiteY26" fmla="*/ 266414 h 32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7934" h="323087">
                  <a:moveTo>
                    <a:pt x="0" y="266414"/>
                  </a:moveTo>
                  <a:lnTo>
                    <a:pt x="43434" y="227552"/>
                  </a:lnTo>
                  <a:cubicBezTo>
                    <a:pt x="54673" y="242411"/>
                    <a:pt x="66675" y="252984"/>
                    <a:pt x="79438" y="259366"/>
                  </a:cubicBezTo>
                  <a:cubicBezTo>
                    <a:pt x="92202" y="265652"/>
                    <a:pt x="105632" y="268891"/>
                    <a:pt x="119729" y="268891"/>
                  </a:cubicBezTo>
                  <a:cubicBezTo>
                    <a:pt x="135636" y="268891"/>
                    <a:pt x="147923" y="265557"/>
                    <a:pt x="156781" y="258794"/>
                  </a:cubicBezTo>
                  <a:cubicBezTo>
                    <a:pt x="165640" y="252031"/>
                    <a:pt x="170021" y="242602"/>
                    <a:pt x="170021" y="230315"/>
                  </a:cubicBezTo>
                  <a:cubicBezTo>
                    <a:pt x="170021" y="220313"/>
                    <a:pt x="165830" y="211836"/>
                    <a:pt x="157543" y="205169"/>
                  </a:cubicBezTo>
                  <a:cubicBezTo>
                    <a:pt x="149162" y="198406"/>
                    <a:pt x="136779" y="193548"/>
                    <a:pt x="120301" y="190500"/>
                  </a:cubicBezTo>
                  <a:cubicBezTo>
                    <a:pt x="79915" y="183452"/>
                    <a:pt x="51721" y="171926"/>
                    <a:pt x="35719" y="156019"/>
                  </a:cubicBezTo>
                  <a:cubicBezTo>
                    <a:pt x="19717" y="140017"/>
                    <a:pt x="11716" y="120301"/>
                    <a:pt x="11716" y="96774"/>
                  </a:cubicBezTo>
                  <a:cubicBezTo>
                    <a:pt x="11716" y="66580"/>
                    <a:pt x="22574" y="42958"/>
                    <a:pt x="44291" y="25813"/>
                  </a:cubicBezTo>
                  <a:cubicBezTo>
                    <a:pt x="66008" y="8668"/>
                    <a:pt x="93345" y="0"/>
                    <a:pt x="126301" y="0"/>
                  </a:cubicBezTo>
                  <a:cubicBezTo>
                    <a:pt x="147447" y="0"/>
                    <a:pt x="167068" y="3715"/>
                    <a:pt x="185356" y="11144"/>
                  </a:cubicBezTo>
                  <a:cubicBezTo>
                    <a:pt x="203644" y="18574"/>
                    <a:pt x="218599" y="29813"/>
                    <a:pt x="230314" y="44863"/>
                  </a:cubicBezTo>
                  <a:lnTo>
                    <a:pt x="188404" y="82867"/>
                  </a:lnTo>
                  <a:cubicBezTo>
                    <a:pt x="179165" y="73247"/>
                    <a:pt x="169545" y="66008"/>
                    <a:pt x="159639" y="61150"/>
                  </a:cubicBezTo>
                  <a:cubicBezTo>
                    <a:pt x="149733" y="56293"/>
                    <a:pt x="137827" y="53911"/>
                    <a:pt x="124206" y="53911"/>
                  </a:cubicBezTo>
                  <a:cubicBezTo>
                    <a:pt x="109538" y="53911"/>
                    <a:pt x="98393" y="57150"/>
                    <a:pt x="90773" y="63532"/>
                  </a:cubicBezTo>
                  <a:cubicBezTo>
                    <a:pt x="83153" y="70009"/>
                    <a:pt x="79343" y="78296"/>
                    <a:pt x="79343" y="88582"/>
                  </a:cubicBezTo>
                  <a:cubicBezTo>
                    <a:pt x="79343" y="98679"/>
                    <a:pt x="83344" y="106490"/>
                    <a:pt x="91250" y="112109"/>
                  </a:cubicBezTo>
                  <a:cubicBezTo>
                    <a:pt x="99155" y="117729"/>
                    <a:pt x="114109" y="122682"/>
                    <a:pt x="136017" y="126873"/>
                  </a:cubicBezTo>
                  <a:cubicBezTo>
                    <a:pt x="170212" y="132683"/>
                    <a:pt x="195739" y="143637"/>
                    <a:pt x="212598" y="159734"/>
                  </a:cubicBezTo>
                  <a:cubicBezTo>
                    <a:pt x="229457" y="175831"/>
                    <a:pt x="237934" y="197072"/>
                    <a:pt x="237934" y="223647"/>
                  </a:cubicBezTo>
                  <a:cubicBezTo>
                    <a:pt x="237934" y="253365"/>
                    <a:pt x="226981" y="277368"/>
                    <a:pt x="205073" y="295656"/>
                  </a:cubicBezTo>
                  <a:cubicBezTo>
                    <a:pt x="183166" y="313944"/>
                    <a:pt x="154496" y="323088"/>
                    <a:pt x="119158" y="323088"/>
                  </a:cubicBezTo>
                  <a:cubicBezTo>
                    <a:pt x="93440" y="323088"/>
                    <a:pt x="70009" y="318230"/>
                    <a:pt x="48958" y="308610"/>
                  </a:cubicBezTo>
                  <a:cubicBezTo>
                    <a:pt x="27718" y="298990"/>
                    <a:pt x="11430" y="284893"/>
                    <a:pt x="0" y="266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18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F0258E8-5ACC-998D-FF28-86B9188CD14D}"/>
                </a:ext>
              </a:extLst>
            </p:cNvPr>
            <p:cNvSpPr/>
            <p:nvPr/>
          </p:nvSpPr>
          <p:spPr>
            <a:xfrm>
              <a:off x="6654831" y="3021996"/>
              <a:ext cx="322611" cy="323278"/>
            </a:xfrm>
            <a:custGeom>
              <a:avLst/>
              <a:gdLst>
                <a:gd name="connsiteX0" fmla="*/ 160020 w 322611"/>
                <a:gd name="connsiteY0" fmla="*/ 323279 h 323278"/>
                <a:gd name="connsiteX1" fmla="*/ 43244 w 322611"/>
                <a:gd name="connsiteY1" fmla="*/ 280130 h 323278"/>
                <a:gd name="connsiteX2" fmla="*/ 0 w 322611"/>
                <a:gd name="connsiteY2" fmla="*/ 164021 h 323278"/>
                <a:gd name="connsiteX3" fmla="*/ 45815 w 322611"/>
                <a:gd name="connsiteY3" fmla="*/ 45053 h 323278"/>
                <a:gd name="connsiteX4" fmla="*/ 164306 w 322611"/>
                <a:gd name="connsiteY4" fmla="*/ 0 h 323278"/>
                <a:gd name="connsiteX5" fmla="*/ 280225 w 322611"/>
                <a:gd name="connsiteY5" fmla="*/ 44291 h 323278"/>
                <a:gd name="connsiteX6" fmla="*/ 322612 w 322611"/>
                <a:gd name="connsiteY6" fmla="*/ 158877 h 323278"/>
                <a:gd name="connsiteX7" fmla="*/ 278035 w 322611"/>
                <a:gd name="connsiteY7" fmla="*/ 276892 h 323278"/>
                <a:gd name="connsiteX8" fmla="*/ 160020 w 322611"/>
                <a:gd name="connsiteY8" fmla="*/ 323279 h 323278"/>
                <a:gd name="connsiteX9" fmla="*/ 162782 w 322611"/>
                <a:gd name="connsiteY9" fmla="*/ 265081 h 323278"/>
                <a:gd name="connsiteX10" fmla="*/ 226219 w 322611"/>
                <a:gd name="connsiteY10" fmla="*/ 236696 h 323278"/>
                <a:gd name="connsiteX11" fmla="*/ 248698 w 322611"/>
                <a:gd name="connsiteY11" fmla="*/ 160687 h 323278"/>
                <a:gd name="connsiteX12" fmla="*/ 226124 w 322611"/>
                <a:gd name="connsiteY12" fmla="*/ 86487 h 323278"/>
                <a:gd name="connsiteX13" fmla="*/ 162496 w 322611"/>
                <a:gd name="connsiteY13" fmla="*/ 58484 h 323278"/>
                <a:gd name="connsiteX14" fmla="*/ 97822 w 322611"/>
                <a:gd name="connsiteY14" fmla="*/ 87440 h 323278"/>
                <a:gd name="connsiteX15" fmla="*/ 73533 w 322611"/>
                <a:gd name="connsiteY15" fmla="*/ 162497 h 323278"/>
                <a:gd name="connsiteX16" fmla="*/ 97536 w 322611"/>
                <a:gd name="connsiteY16" fmla="*/ 237554 h 323278"/>
                <a:gd name="connsiteX17" fmla="*/ 162782 w 322611"/>
                <a:gd name="connsiteY17" fmla="*/ 265081 h 32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2611" h="323278">
                  <a:moveTo>
                    <a:pt x="160020" y="323279"/>
                  </a:moveTo>
                  <a:cubicBezTo>
                    <a:pt x="110966" y="323279"/>
                    <a:pt x="72009" y="308896"/>
                    <a:pt x="43244" y="280130"/>
                  </a:cubicBezTo>
                  <a:cubicBezTo>
                    <a:pt x="14383" y="251365"/>
                    <a:pt x="0" y="212693"/>
                    <a:pt x="0" y="164021"/>
                  </a:cubicBezTo>
                  <a:cubicBezTo>
                    <a:pt x="191" y="114776"/>
                    <a:pt x="15526" y="75152"/>
                    <a:pt x="45815" y="45053"/>
                  </a:cubicBezTo>
                  <a:cubicBezTo>
                    <a:pt x="76200" y="15050"/>
                    <a:pt x="115633" y="0"/>
                    <a:pt x="164306" y="0"/>
                  </a:cubicBezTo>
                  <a:cubicBezTo>
                    <a:pt x="213360" y="0"/>
                    <a:pt x="252032" y="14764"/>
                    <a:pt x="280225" y="44291"/>
                  </a:cubicBezTo>
                  <a:cubicBezTo>
                    <a:pt x="308420" y="73819"/>
                    <a:pt x="322612" y="112014"/>
                    <a:pt x="322612" y="158877"/>
                  </a:cubicBezTo>
                  <a:cubicBezTo>
                    <a:pt x="322612" y="206693"/>
                    <a:pt x="307753" y="246031"/>
                    <a:pt x="278035" y="276892"/>
                  </a:cubicBezTo>
                  <a:cubicBezTo>
                    <a:pt x="248221" y="307848"/>
                    <a:pt x="208883" y="323279"/>
                    <a:pt x="160020" y="323279"/>
                  </a:cubicBezTo>
                  <a:close/>
                  <a:moveTo>
                    <a:pt x="162782" y="265081"/>
                  </a:moveTo>
                  <a:cubicBezTo>
                    <a:pt x="190119" y="265081"/>
                    <a:pt x="211265" y="255651"/>
                    <a:pt x="226219" y="236696"/>
                  </a:cubicBezTo>
                  <a:cubicBezTo>
                    <a:pt x="241173" y="217837"/>
                    <a:pt x="248698" y="192500"/>
                    <a:pt x="248698" y="160687"/>
                  </a:cubicBezTo>
                  <a:cubicBezTo>
                    <a:pt x="248698" y="129921"/>
                    <a:pt x="241173" y="105251"/>
                    <a:pt x="226124" y="86487"/>
                  </a:cubicBezTo>
                  <a:cubicBezTo>
                    <a:pt x="211074" y="67818"/>
                    <a:pt x="189833" y="58484"/>
                    <a:pt x="162496" y="58484"/>
                  </a:cubicBezTo>
                  <a:cubicBezTo>
                    <a:pt x="135541" y="58484"/>
                    <a:pt x="114014" y="68104"/>
                    <a:pt x="97822" y="87440"/>
                  </a:cubicBezTo>
                  <a:cubicBezTo>
                    <a:pt x="81629" y="106775"/>
                    <a:pt x="73533" y="131731"/>
                    <a:pt x="73533" y="162497"/>
                  </a:cubicBezTo>
                  <a:cubicBezTo>
                    <a:pt x="73533" y="194215"/>
                    <a:pt x="81534" y="219266"/>
                    <a:pt x="97536" y="237554"/>
                  </a:cubicBezTo>
                  <a:cubicBezTo>
                    <a:pt x="113443" y="255937"/>
                    <a:pt x="135255" y="265081"/>
                    <a:pt x="162782" y="2650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18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CF38FD1-2344-8801-A259-B96FFCAA9E88}"/>
                </a:ext>
              </a:extLst>
            </p:cNvPr>
            <p:cNvSpPr/>
            <p:nvPr/>
          </p:nvSpPr>
          <p:spPr>
            <a:xfrm>
              <a:off x="7005351" y="2874073"/>
              <a:ext cx="228314" cy="464057"/>
            </a:xfrm>
            <a:custGeom>
              <a:avLst/>
              <a:gdLst>
                <a:gd name="connsiteX0" fmla="*/ 198596 w 228314"/>
                <a:gd name="connsiteY0" fmla="*/ 68770 h 464057"/>
                <a:gd name="connsiteX1" fmla="*/ 182499 w 228314"/>
                <a:gd name="connsiteY1" fmla="*/ 60769 h 464057"/>
                <a:gd name="connsiteX2" fmla="*/ 164306 w 228314"/>
                <a:gd name="connsiteY2" fmla="*/ 57912 h 464057"/>
                <a:gd name="connsiteX3" fmla="*/ 134588 w 228314"/>
                <a:gd name="connsiteY3" fmla="*/ 70009 h 464057"/>
                <a:gd name="connsiteX4" fmla="*/ 124206 w 228314"/>
                <a:gd name="connsiteY4" fmla="*/ 106204 h 464057"/>
                <a:gd name="connsiteX5" fmla="*/ 124206 w 228314"/>
                <a:gd name="connsiteY5" fmla="*/ 155353 h 464057"/>
                <a:gd name="connsiteX6" fmla="*/ 195644 w 228314"/>
                <a:gd name="connsiteY6" fmla="*/ 155353 h 464057"/>
                <a:gd name="connsiteX7" fmla="*/ 195644 w 228314"/>
                <a:gd name="connsiteY7" fmla="*/ 211455 h 464057"/>
                <a:gd name="connsiteX8" fmla="*/ 124206 w 228314"/>
                <a:gd name="connsiteY8" fmla="*/ 211455 h 464057"/>
                <a:gd name="connsiteX9" fmla="*/ 124206 w 228314"/>
                <a:gd name="connsiteY9" fmla="*/ 464058 h 464057"/>
                <a:gd name="connsiteX10" fmla="*/ 52483 w 228314"/>
                <a:gd name="connsiteY10" fmla="*/ 464058 h 464057"/>
                <a:gd name="connsiteX11" fmla="*/ 52483 w 228314"/>
                <a:gd name="connsiteY11" fmla="*/ 211360 h 464057"/>
                <a:gd name="connsiteX12" fmla="*/ 0 w 228314"/>
                <a:gd name="connsiteY12" fmla="*/ 211360 h 464057"/>
                <a:gd name="connsiteX13" fmla="*/ 0 w 228314"/>
                <a:gd name="connsiteY13" fmla="*/ 155258 h 464057"/>
                <a:gd name="connsiteX14" fmla="*/ 52483 w 228314"/>
                <a:gd name="connsiteY14" fmla="*/ 155258 h 464057"/>
                <a:gd name="connsiteX15" fmla="*/ 52483 w 228314"/>
                <a:gd name="connsiteY15" fmla="*/ 105537 h 464057"/>
                <a:gd name="connsiteX16" fmla="*/ 80963 w 228314"/>
                <a:gd name="connsiteY16" fmla="*/ 28384 h 464057"/>
                <a:gd name="connsiteX17" fmla="*/ 161354 w 228314"/>
                <a:gd name="connsiteY17" fmla="*/ 0 h 464057"/>
                <a:gd name="connsiteX18" fmla="*/ 195739 w 228314"/>
                <a:gd name="connsiteY18" fmla="*/ 4096 h 464057"/>
                <a:gd name="connsiteX19" fmla="*/ 228314 w 228314"/>
                <a:gd name="connsiteY19" fmla="*/ 16573 h 464057"/>
                <a:gd name="connsiteX20" fmla="*/ 198596 w 228314"/>
                <a:gd name="connsiteY20" fmla="*/ 68770 h 464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8314" h="464057">
                  <a:moveTo>
                    <a:pt x="198596" y="68770"/>
                  </a:moveTo>
                  <a:cubicBezTo>
                    <a:pt x="193357" y="65341"/>
                    <a:pt x="188023" y="62674"/>
                    <a:pt x="182499" y="60769"/>
                  </a:cubicBezTo>
                  <a:cubicBezTo>
                    <a:pt x="176974" y="58864"/>
                    <a:pt x="170879" y="57912"/>
                    <a:pt x="164306" y="57912"/>
                  </a:cubicBezTo>
                  <a:cubicBezTo>
                    <a:pt x="151447" y="57912"/>
                    <a:pt x="141541" y="61913"/>
                    <a:pt x="134588" y="70009"/>
                  </a:cubicBezTo>
                  <a:cubicBezTo>
                    <a:pt x="127635" y="78010"/>
                    <a:pt x="124206" y="90106"/>
                    <a:pt x="124206" y="106204"/>
                  </a:cubicBezTo>
                  <a:lnTo>
                    <a:pt x="124206" y="155353"/>
                  </a:lnTo>
                  <a:lnTo>
                    <a:pt x="195644" y="155353"/>
                  </a:lnTo>
                  <a:lnTo>
                    <a:pt x="195644" y="211455"/>
                  </a:lnTo>
                  <a:lnTo>
                    <a:pt x="124206" y="211455"/>
                  </a:lnTo>
                  <a:lnTo>
                    <a:pt x="124206" y="464058"/>
                  </a:lnTo>
                  <a:lnTo>
                    <a:pt x="52483" y="464058"/>
                  </a:lnTo>
                  <a:lnTo>
                    <a:pt x="52483" y="211360"/>
                  </a:lnTo>
                  <a:lnTo>
                    <a:pt x="0" y="211360"/>
                  </a:lnTo>
                  <a:lnTo>
                    <a:pt x="0" y="155258"/>
                  </a:lnTo>
                  <a:lnTo>
                    <a:pt x="52483" y="155258"/>
                  </a:lnTo>
                  <a:lnTo>
                    <a:pt x="52483" y="105537"/>
                  </a:lnTo>
                  <a:cubicBezTo>
                    <a:pt x="52483" y="72962"/>
                    <a:pt x="62008" y="47244"/>
                    <a:pt x="80963" y="28384"/>
                  </a:cubicBezTo>
                  <a:cubicBezTo>
                    <a:pt x="99917" y="9525"/>
                    <a:pt x="126682" y="0"/>
                    <a:pt x="161354" y="0"/>
                  </a:cubicBezTo>
                  <a:cubicBezTo>
                    <a:pt x="173164" y="0"/>
                    <a:pt x="184690" y="1333"/>
                    <a:pt x="195739" y="4096"/>
                  </a:cubicBezTo>
                  <a:cubicBezTo>
                    <a:pt x="206788" y="6763"/>
                    <a:pt x="217646" y="10954"/>
                    <a:pt x="228314" y="16573"/>
                  </a:cubicBezTo>
                  <a:lnTo>
                    <a:pt x="198596" y="6877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18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E3C9592-C598-B93C-B685-EF6F3D4C5426}"/>
                </a:ext>
              </a:extLst>
            </p:cNvPr>
            <p:cNvSpPr/>
            <p:nvPr/>
          </p:nvSpPr>
          <p:spPr>
            <a:xfrm>
              <a:off x="7197757" y="2941034"/>
              <a:ext cx="215836" cy="404240"/>
            </a:xfrm>
            <a:custGeom>
              <a:avLst/>
              <a:gdLst>
                <a:gd name="connsiteX0" fmla="*/ 215836 w 215836"/>
                <a:gd name="connsiteY0" fmla="*/ 382524 h 404240"/>
                <a:gd name="connsiteX1" fmla="*/ 184309 w 215836"/>
                <a:gd name="connsiteY1" fmla="*/ 398335 h 404240"/>
                <a:gd name="connsiteX2" fmla="*/ 142875 w 215836"/>
                <a:gd name="connsiteY2" fmla="*/ 404241 h 404240"/>
                <a:gd name="connsiteX3" fmla="*/ 74485 w 215836"/>
                <a:gd name="connsiteY3" fmla="*/ 381000 h 404240"/>
                <a:gd name="connsiteX4" fmla="*/ 51530 w 215836"/>
                <a:gd name="connsiteY4" fmla="*/ 313182 h 404240"/>
                <a:gd name="connsiteX5" fmla="*/ 51530 w 215836"/>
                <a:gd name="connsiteY5" fmla="*/ 144399 h 404240"/>
                <a:gd name="connsiteX6" fmla="*/ 0 w 215836"/>
                <a:gd name="connsiteY6" fmla="*/ 144399 h 404240"/>
                <a:gd name="connsiteX7" fmla="*/ 0 w 215836"/>
                <a:gd name="connsiteY7" fmla="*/ 88297 h 404240"/>
                <a:gd name="connsiteX8" fmla="*/ 51530 w 215836"/>
                <a:gd name="connsiteY8" fmla="*/ 88297 h 404240"/>
                <a:gd name="connsiteX9" fmla="*/ 51530 w 215836"/>
                <a:gd name="connsiteY9" fmla="*/ 12668 h 404240"/>
                <a:gd name="connsiteX10" fmla="*/ 123539 w 215836"/>
                <a:gd name="connsiteY10" fmla="*/ 0 h 404240"/>
                <a:gd name="connsiteX11" fmla="*/ 123539 w 215836"/>
                <a:gd name="connsiteY11" fmla="*/ 88297 h 404240"/>
                <a:gd name="connsiteX12" fmla="*/ 202216 w 215836"/>
                <a:gd name="connsiteY12" fmla="*/ 88297 h 404240"/>
                <a:gd name="connsiteX13" fmla="*/ 202216 w 215836"/>
                <a:gd name="connsiteY13" fmla="*/ 144399 h 404240"/>
                <a:gd name="connsiteX14" fmla="*/ 123539 w 215836"/>
                <a:gd name="connsiteY14" fmla="*/ 144399 h 404240"/>
                <a:gd name="connsiteX15" fmla="*/ 123539 w 215836"/>
                <a:gd name="connsiteY15" fmla="*/ 302990 h 404240"/>
                <a:gd name="connsiteX16" fmla="*/ 132588 w 215836"/>
                <a:gd name="connsiteY16" fmla="*/ 336328 h 404240"/>
                <a:gd name="connsiteX17" fmla="*/ 157924 w 215836"/>
                <a:gd name="connsiteY17" fmla="*/ 346996 h 404240"/>
                <a:gd name="connsiteX18" fmla="*/ 174784 w 215836"/>
                <a:gd name="connsiteY18" fmla="*/ 343948 h 404240"/>
                <a:gd name="connsiteX19" fmla="*/ 193453 w 215836"/>
                <a:gd name="connsiteY19" fmla="*/ 333661 h 404240"/>
                <a:gd name="connsiteX20" fmla="*/ 215836 w 215836"/>
                <a:gd name="connsiteY20" fmla="*/ 382524 h 40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5836" h="404240">
                  <a:moveTo>
                    <a:pt x="215836" y="382524"/>
                  </a:moveTo>
                  <a:cubicBezTo>
                    <a:pt x="207550" y="389191"/>
                    <a:pt x="197072" y="394430"/>
                    <a:pt x="184309" y="398335"/>
                  </a:cubicBezTo>
                  <a:cubicBezTo>
                    <a:pt x="171545" y="402241"/>
                    <a:pt x="157734" y="404241"/>
                    <a:pt x="142875" y="404241"/>
                  </a:cubicBezTo>
                  <a:cubicBezTo>
                    <a:pt x="112490" y="404241"/>
                    <a:pt x="89725" y="396526"/>
                    <a:pt x="74485" y="381000"/>
                  </a:cubicBezTo>
                  <a:cubicBezTo>
                    <a:pt x="59246" y="365570"/>
                    <a:pt x="51530" y="342900"/>
                    <a:pt x="51530" y="313182"/>
                  </a:cubicBezTo>
                  <a:lnTo>
                    <a:pt x="51530" y="144399"/>
                  </a:lnTo>
                  <a:lnTo>
                    <a:pt x="0" y="144399"/>
                  </a:lnTo>
                  <a:lnTo>
                    <a:pt x="0" y="88297"/>
                  </a:lnTo>
                  <a:lnTo>
                    <a:pt x="51530" y="88297"/>
                  </a:lnTo>
                  <a:lnTo>
                    <a:pt x="51530" y="12668"/>
                  </a:lnTo>
                  <a:lnTo>
                    <a:pt x="123539" y="0"/>
                  </a:lnTo>
                  <a:lnTo>
                    <a:pt x="123539" y="88297"/>
                  </a:lnTo>
                  <a:lnTo>
                    <a:pt x="202216" y="88297"/>
                  </a:lnTo>
                  <a:lnTo>
                    <a:pt x="202216" y="144399"/>
                  </a:lnTo>
                  <a:lnTo>
                    <a:pt x="123539" y="144399"/>
                  </a:lnTo>
                  <a:lnTo>
                    <a:pt x="123539" y="302990"/>
                  </a:lnTo>
                  <a:cubicBezTo>
                    <a:pt x="123539" y="318040"/>
                    <a:pt x="126587" y="329184"/>
                    <a:pt x="132588" y="336328"/>
                  </a:cubicBezTo>
                  <a:cubicBezTo>
                    <a:pt x="138589" y="343472"/>
                    <a:pt x="147066" y="346996"/>
                    <a:pt x="157924" y="346996"/>
                  </a:cubicBezTo>
                  <a:cubicBezTo>
                    <a:pt x="163544" y="346996"/>
                    <a:pt x="169164" y="345948"/>
                    <a:pt x="174784" y="343948"/>
                  </a:cubicBezTo>
                  <a:cubicBezTo>
                    <a:pt x="180403" y="341947"/>
                    <a:pt x="186595" y="338518"/>
                    <a:pt x="193453" y="333661"/>
                  </a:cubicBezTo>
                  <a:lnTo>
                    <a:pt x="215836" y="3825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18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09C894C-806D-2061-E0CD-5A5C5CF9F862}"/>
                </a:ext>
              </a:extLst>
            </p:cNvPr>
            <p:cNvSpPr/>
            <p:nvPr/>
          </p:nvSpPr>
          <p:spPr>
            <a:xfrm>
              <a:off x="4778406" y="3615785"/>
              <a:ext cx="295465" cy="432339"/>
            </a:xfrm>
            <a:custGeom>
              <a:avLst/>
              <a:gdLst>
                <a:gd name="connsiteX0" fmla="*/ 0 w 295465"/>
                <a:gd name="connsiteY0" fmla="*/ 432340 h 432339"/>
                <a:gd name="connsiteX1" fmla="*/ 0 w 295465"/>
                <a:gd name="connsiteY1" fmla="*/ 0 h 432339"/>
                <a:gd name="connsiteX2" fmla="*/ 142018 w 295465"/>
                <a:gd name="connsiteY2" fmla="*/ 0 h 432339"/>
                <a:gd name="connsiteX3" fmla="*/ 243650 w 295465"/>
                <a:gd name="connsiteY3" fmla="*/ 27908 h 432339"/>
                <a:gd name="connsiteX4" fmla="*/ 279178 w 295465"/>
                <a:gd name="connsiteY4" fmla="*/ 107633 h 432339"/>
                <a:gd name="connsiteX5" fmla="*/ 260033 w 295465"/>
                <a:gd name="connsiteY5" fmla="*/ 166116 h 432339"/>
                <a:gd name="connsiteX6" fmla="*/ 211074 w 295465"/>
                <a:gd name="connsiteY6" fmla="*/ 201644 h 432339"/>
                <a:gd name="connsiteX7" fmla="*/ 211074 w 295465"/>
                <a:gd name="connsiteY7" fmla="*/ 202883 h 432339"/>
                <a:gd name="connsiteX8" fmla="*/ 272891 w 295465"/>
                <a:gd name="connsiteY8" fmla="*/ 238125 h 432339"/>
                <a:gd name="connsiteX9" fmla="*/ 295466 w 295465"/>
                <a:gd name="connsiteY9" fmla="*/ 305657 h 432339"/>
                <a:gd name="connsiteX10" fmla="*/ 254794 w 295465"/>
                <a:gd name="connsiteY10" fmla="*/ 397764 h 432339"/>
                <a:gd name="connsiteX11" fmla="*/ 145923 w 295465"/>
                <a:gd name="connsiteY11" fmla="*/ 432245 h 432339"/>
                <a:gd name="connsiteX12" fmla="*/ 0 w 295465"/>
                <a:gd name="connsiteY12" fmla="*/ 432245 h 432339"/>
                <a:gd name="connsiteX13" fmla="*/ 73819 w 295465"/>
                <a:gd name="connsiteY13" fmla="*/ 60008 h 432339"/>
                <a:gd name="connsiteX14" fmla="*/ 73819 w 295465"/>
                <a:gd name="connsiteY14" fmla="*/ 181546 h 432339"/>
                <a:gd name="connsiteX15" fmla="*/ 123539 w 295465"/>
                <a:gd name="connsiteY15" fmla="*/ 181546 h 432339"/>
                <a:gd name="connsiteX16" fmla="*/ 180404 w 295465"/>
                <a:gd name="connsiteY16" fmla="*/ 164973 h 432339"/>
                <a:gd name="connsiteX17" fmla="*/ 201359 w 295465"/>
                <a:gd name="connsiteY17" fmla="*/ 116110 h 432339"/>
                <a:gd name="connsiteX18" fmla="*/ 183833 w 295465"/>
                <a:gd name="connsiteY18" fmla="*/ 74390 h 432339"/>
                <a:gd name="connsiteX19" fmla="*/ 133160 w 295465"/>
                <a:gd name="connsiteY19" fmla="*/ 60103 h 432339"/>
                <a:gd name="connsiteX20" fmla="*/ 73819 w 295465"/>
                <a:gd name="connsiteY20" fmla="*/ 60103 h 432339"/>
                <a:gd name="connsiteX21" fmla="*/ 73819 w 295465"/>
                <a:gd name="connsiteY21" fmla="*/ 240316 h 432339"/>
                <a:gd name="connsiteX22" fmla="*/ 73819 w 295465"/>
                <a:gd name="connsiteY22" fmla="*/ 372332 h 432339"/>
                <a:gd name="connsiteX23" fmla="*/ 135350 w 295465"/>
                <a:gd name="connsiteY23" fmla="*/ 372332 h 432339"/>
                <a:gd name="connsiteX24" fmla="*/ 196406 w 295465"/>
                <a:gd name="connsiteY24" fmla="*/ 354235 h 432339"/>
                <a:gd name="connsiteX25" fmla="*/ 217646 w 295465"/>
                <a:gd name="connsiteY25" fmla="*/ 304800 h 432339"/>
                <a:gd name="connsiteX26" fmla="*/ 195167 w 295465"/>
                <a:gd name="connsiteY26" fmla="*/ 256889 h 432339"/>
                <a:gd name="connsiteX27" fmla="*/ 129635 w 295465"/>
                <a:gd name="connsiteY27" fmla="*/ 240316 h 432339"/>
                <a:gd name="connsiteX28" fmla="*/ 73819 w 295465"/>
                <a:gd name="connsiteY28" fmla="*/ 240316 h 43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5465" h="432339">
                  <a:moveTo>
                    <a:pt x="0" y="432340"/>
                  </a:moveTo>
                  <a:lnTo>
                    <a:pt x="0" y="0"/>
                  </a:lnTo>
                  <a:lnTo>
                    <a:pt x="142018" y="0"/>
                  </a:lnTo>
                  <a:cubicBezTo>
                    <a:pt x="186023" y="0"/>
                    <a:pt x="219932" y="9334"/>
                    <a:pt x="243650" y="27908"/>
                  </a:cubicBezTo>
                  <a:cubicBezTo>
                    <a:pt x="267367" y="46482"/>
                    <a:pt x="279178" y="73057"/>
                    <a:pt x="279178" y="107633"/>
                  </a:cubicBezTo>
                  <a:cubicBezTo>
                    <a:pt x="279178" y="129730"/>
                    <a:pt x="272796" y="149257"/>
                    <a:pt x="260033" y="166116"/>
                  </a:cubicBezTo>
                  <a:cubicBezTo>
                    <a:pt x="247269" y="182975"/>
                    <a:pt x="230981" y="194882"/>
                    <a:pt x="211074" y="201644"/>
                  </a:cubicBezTo>
                  <a:lnTo>
                    <a:pt x="211074" y="202883"/>
                  </a:lnTo>
                  <a:cubicBezTo>
                    <a:pt x="237173" y="207740"/>
                    <a:pt x="257842" y="219456"/>
                    <a:pt x="272891" y="238125"/>
                  </a:cubicBezTo>
                  <a:cubicBezTo>
                    <a:pt x="287941" y="256794"/>
                    <a:pt x="295466" y="279368"/>
                    <a:pt x="295466" y="305657"/>
                  </a:cubicBezTo>
                  <a:cubicBezTo>
                    <a:pt x="295466" y="344043"/>
                    <a:pt x="281940" y="374713"/>
                    <a:pt x="254794" y="397764"/>
                  </a:cubicBezTo>
                  <a:cubicBezTo>
                    <a:pt x="227648" y="420814"/>
                    <a:pt x="191357" y="432245"/>
                    <a:pt x="145923" y="432245"/>
                  </a:cubicBezTo>
                  <a:lnTo>
                    <a:pt x="0" y="432245"/>
                  </a:lnTo>
                  <a:close/>
                  <a:moveTo>
                    <a:pt x="73819" y="60008"/>
                  </a:moveTo>
                  <a:lnTo>
                    <a:pt x="73819" y="181546"/>
                  </a:lnTo>
                  <a:lnTo>
                    <a:pt x="123539" y="181546"/>
                  </a:lnTo>
                  <a:cubicBezTo>
                    <a:pt x="147447" y="181546"/>
                    <a:pt x="166402" y="176022"/>
                    <a:pt x="180404" y="164973"/>
                  </a:cubicBezTo>
                  <a:cubicBezTo>
                    <a:pt x="194405" y="153924"/>
                    <a:pt x="201359" y="137636"/>
                    <a:pt x="201359" y="116110"/>
                  </a:cubicBezTo>
                  <a:cubicBezTo>
                    <a:pt x="201359" y="97822"/>
                    <a:pt x="195548" y="83915"/>
                    <a:pt x="183833" y="74390"/>
                  </a:cubicBezTo>
                  <a:cubicBezTo>
                    <a:pt x="172212" y="64865"/>
                    <a:pt x="155258" y="60103"/>
                    <a:pt x="133160" y="60103"/>
                  </a:cubicBezTo>
                  <a:lnTo>
                    <a:pt x="73819" y="60103"/>
                  </a:lnTo>
                  <a:close/>
                  <a:moveTo>
                    <a:pt x="73819" y="240316"/>
                  </a:moveTo>
                  <a:lnTo>
                    <a:pt x="73819" y="372332"/>
                  </a:lnTo>
                  <a:lnTo>
                    <a:pt x="135350" y="372332"/>
                  </a:lnTo>
                  <a:cubicBezTo>
                    <a:pt x="161925" y="372332"/>
                    <a:pt x="182213" y="366332"/>
                    <a:pt x="196406" y="354235"/>
                  </a:cubicBezTo>
                  <a:cubicBezTo>
                    <a:pt x="210598" y="342138"/>
                    <a:pt x="217646" y="325660"/>
                    <a:pt x="217646" y="304800"/>
                  </a:cubicBezTo>
                  <a:cubicBezTo>
                    <a:pt x="217646" y="283940"/>
                    <a:pt x="210122" y="267938"/>
                    <a:pt x="195167" y="256889"/>
                  </a:cubicBezTo>
                  <a:cubicBezTo>
                    <a:pt x="180213" y="245840"/>
                    <a:pt x="158306" y="240316"/>
                    <a:pt x="129635" y="240316"/>
                  </a:cubicBezTo>
                  <a:lnTo>
                    <a:pt x="73819" y="2403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18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6D8EAF5-09AD-2C85-5423-3425CCA59219}"/>
                </a:ext>
              </a:extLst>
            </p:cNvPr>
            <p:cNvSpPr/>
            <p:nvPr/>
          </p:nvSpPr>
          <p:spPr>
            <a:xfrm>
              <a:off x="5127307" y="3739419"/>
              <a:ext cx="277082" cy="315944"/>
            </a:xfrm>
            <a:custGeom>
              <a:avLst/>
              <a:gdLst>
                <a:gd name="connsiteX0" fmla="*/ 277082 w 277082"/>
                <a:gd name="connsiteY0" fmla="*/ 308705 h 315944"/>
                <a:gd name="connsiteX1" fmla="*/ 205073 w 277082"/>
                <a:gd name="connsiteY1" fmla="*/ 308705 h 315944"/>
                <a:gd name="connsiteX2" fmla="*/ 205073 w 277082"/>
                <a:gd name="connsiteY2" fmla="*/ 266795 h 315944"/>
                <a:gd name="connsiteX3" fmla="*/ 203549 w 277082"/>
                <a:gd name="connsiteY3" fmla="*/ 266795 h 315944"/>
                <a:gd name="connsiteX4" fmla="*/ 162973 w 277082"/>
                <a:gd name="connsiteY4" fmla="*/ 302514 h 315944"/>
                <a:gd name="connsiteX5" fmla="*/ 109442 w 277082"/>
                <a:gd name="connsiteY5" fmla="*/ 315944 h 315944"/>
                <a:gd name="connsiteX6" fmla="*/ 27623 w 277082"/>
                <a:gd name="connsiteY6" fmla="*/ 283845 h 315944"/>
                <a:gd name="connsiteX7" fmla="*/ 0 w 277082"/>
                <a:gd name="connsiteY7" fmla="*/ 189929 h 315944"/>
                <a:gd name="connsiteX8" fmla="*/ 0 w 277082"/>
                <a:gd name="connsiteY8" fmla="*/ 0 h 315944"/>
                <a:gd name="connsiteX9" fmla="*/ 71723 w 277082"/>
                <a:gd name="connsiteY9" fmla="*/ 0 h 315944"/>
                <a:gd name="connsiteX10" fmla="*/ 71723 w 277082"/>
                <a:gd name="connsiteY10" fmla="*/ 180308 h 315944"/>
                <a:gd name="connsiteX11" fmla="*/ 86487 w 277082"/>
                <a:gd name="connsiteY11" fmla="*/ 238316 h 315944"/>
                <a:gd name="connsiteX12" fmla="*/ 132588 w 277082"/>
                <a:gd name="connsiteY12" fmla="*/ 257746 h 315944"/>
                <a:gd name="connsiteX13" fmla="*/ 184785 w 277082"/>
                <a:gd name="connsiteY13" fmla="*/ 234506 h 315944"/>
                <a:gd name="connsiteX14" fmla="*/ 204978 w 277082"/>
                <a:gd name="connsiteY14" fmla="*/ 176022 h 315944"/>
                <a:gd name="connsiteX15" fmla="*/ 204978 w 277082"/>
                <a:gd name="connsiteY15" fmla="*/ 0 h 315944"/>
                <a:gd name="connsiteX16" fmla="*/ 276987 w 277082"/>
                <a:gd name="connsiteY16" fmla="*/ 0 h 315944"/>
                <a:gd name="connsiteX17" fmla="*/ 276987 w 277082"/>
                <a:gd name="connsiteY17" fmla="*/ 308705 h 31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7082" h="315944">
                  <a:moveTo>
                    <a:pt x="277082" y="308705"/>
                  </a:moveTo>
                  <a:lnTo>
                    <a:pt x="205073" y="308705"/>
                  </a:lnTo>
                  <a:lnTo>
                    <a:pt x="205073" y="266795"/>
                  </a:lnTo>
                  <a:lnTo>
                    <a:pt x="203549" y="266795"/>
                  </a:lnTo>
                  <a:cubicBezTo>
                    <a:pt x="193739" y="281654"/>
                    <a:pt x="180213" y="293561"/>
                    <a:pt x="162973" y="302514"/>
                  </a:cubicBezTo>
                  <a:cubicBezTo>
                    <a:pt x="145828" y="311467"/>
                    <a:pt x="127921" y="315944"/>
                    <a:pt x="109442" y="315944"/>
                  </a:cubicBezTo>
                  <a:cubicBezTo>
                    <a:pt x="73247" y="315944"/>
                    <a:pt x="46006" y="305276"/>
                    <a:pt x="27623" y="283845"/>
                  </a:cubicBezTo>
                  <a:cubicBezTo>
                    <a:pt x="9239" y="262414"/>
                    <a:pt x="0" y="231172"/>
                    <a:pt x="0" y="189929"/>
                  </a:cubicBezTo>
                  <a:lnTo>
                    <a:pt x="0" y="0"/>
                  </a:lnTo>
                  <a:lnTo>
                    <a:pt x="71723" y="0"/>
                  </a:lnTo>
                  <a:lnTo>
                    <a:pt x="71723" y="180308"/>
                  </a:lnTo>
                  <a:cubicBezTo>
                    <a:pt x="71723" y="206026"/>
                    <a:pt x="76676" y="225362"/>
                    <a:pt x="86487" y="238316"/>
                  </a:cubicBezTo>
                  <a:cubicBezTo>
                    <a:pt x="96298" y="251270"/>
                    <a:pt x="111728" y="257746"/>
                    <a:pt x="132588" y="257746"/>
                  </a:cubicBezTo>
                  <a:cubicBezTo>
                    <a:pt x="153924" y="257746"/>
                    <a:pt x="171260" y="250031"/>
                    <a:pt x="184785" y="234506"/>
                  </a:cubicBezTo>
                  <a:cubicBezTo>
                    <a:pt x="198215" y="219075"/>
                    <a:pt x="204978" y="199549"/>
                    <a:pt x="204978" y="176022"/>
                  </a:cubicBezTo>
                  <a:lnTo>
                    <a:pt x="204978" y="0"/>
                  </a:lnTo>
                  <a:lnTo>
                    <a:pt x="276987" y="0"/>
                  </a:lnTo>
                  <a:lnTo>
                    <a:pt x="276987" y="3087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18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1D48DC6-29F1-E101-22A6-2A4974A86073}"/>
                </a:ext>
              </a:extLst>
            </p:cNvPr>
            <p:cNvSpPr/>
            <p:nvPr/>
          </p:nvSpPr>
          <p:spPr>
            <a:xfrm>
              <a:off x="5474112" y="3595497"/>
              <a:ext cx="89344" cy="452627"/>
            </a:xfrm>
            <a:custGeom>
              <a:avLst/>
              <a:gdLst>
                <a:gd name="connsiteX0" fmla="*/ 44387 w 89344"/>
                <a:gd name="connsiteY0" fmla="*/ 86296 h 452627"/>
                <a:gd name="connsiteX1" fmla="*/ 12383 w 89344"/>
                <a:gd name="connsiteY1" fmla="*/ 73438 h 452627"/>
                <a:gd name="connsiteX2" fmla="*/ 0 w 89344"/>
                <a:gd name="connsiteY2" fmla="*/ 42862 h 452627"/>
                <a:gd name="connsiteX3" fmla="*/ 12383 w 89344"/>
                <a:gd name="connsiteY3" fmla="*/ 12382 h 452627"/>
                <a:gd name="connsiteX4" fmla="*/ 44387 w 89344"/>
                <a:gd name="connsiteY4" fmla="*/ 0 h 452627"/>
                <a:gd name="connsiteX5" fmla="*/ 76962 w 89344"/>
                <a:gd name="connsiteY5" fmla="*/ 12382 h 452627"/>
                <a:gd name="connsiteX6" fmla="*/ 89344 w 89344"/>
                <a:gd name="connsiteY6" fmla="*/ 43148 h 452627"/>
                <a:gd name="connsiteX7" fmla="*/ 76962 w 89344"/>
                <a:gd name="connsiteY7" fmla="*/ 73914 h 452627"/>
                <a:gd name="connsiteX8" fmla="*/ 44387 w 89344"/>
                <a:gd name="connsiteY8" fmla="*/ 86296 h 452627"/>
                <a:gd name="connsiteX9" fmla="*/ 80296 w 89344"/>
                <a:gd name="connsiteY9" fmla="*/ 452628 h 452627"/>
                <a:gd name="connsiteX10" fmla="*/ 8287 w 89344"/>
                <a:gd name="connsiteY10" fmla="*/ 452628 h 452627"/>
                <a:gd name="connsiteX11" fmla="*/ 8287 w 89344"/>
                <a:gd name="connsiteY11" fmla="*/ 143923 h 452627"/>
                <a:gd name="connsiteX12" fmla="*/ 80296 w 89344"/>
                <a:gd name="connsiteY12" fmla="*/ 143923 h 452627"/>
                <a:gd name="connsiteX13" fmla="*/ 80296 w 89344"/>
                <a:gd name="connsiteY13" fmla="*/ 452628 h 452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344" h="452627">
                  <a:moveTo>
                    <a:pt x="44387" y="86296"/>
                  </a:moveTo>
                  <a:cubicBezTo>
                    <a:pt x="31337" y="86296"/>
                    <a:pt x="20669" y="82010"/>
                    <a:pt x="12383" y="73438"/>
                  </a:cubicBezTo>
                  <a:cubicBezTo>
                    <a:pt x="4191" y="64865"/>
                    <a:pt x="0" y="54673"/>
                    <a:pt x="0" y="42862"/>
                  </a:cubicBezTo>
                  <a:cubicBezTo>
                    <a:pt x="0" y="30766"/>
                    <a:pt x="4096" y="20669"/>
                    <a:pt x="12383" y="12382"/>
                  </a:cubicBezTo>
                  <a:cubicBezTo>
                    <a:pt x="20574" y="4191"/>
                    <a:pt x="31242" y="0"/>
                    <a:pt x="44387" y="0"/>
                  </a:cubicBezTo>
                  <a:cubicBezTo>
                    <a:pt x="57817" y="0"/>
                    <a:pt x="68675" y="4096"/>
                    <a:pt x="76962" y="12382"/>
                  </a:cubicBezTo>
                  <a:cubicBezTo>
                    <a:pt x="85154" y="20669"/>
                    <a:pt x="89344" y="30861"/>
                    <a:pt x="89344" y="43148"/>
                  </a:cubicBezTo>
                  <a:cubicBezTo>
                    <a:pt x="89344" y="55435"/>
                    <a:pt x="85249" y="65627"/>
                    <a:pt x="76962" y="73914"/>
                  </a:cubicBezTo>
                  <a:cubicBezTo>
                    <a:pt x="68675" y="82201"/>
                    <a:pt x="57817" y="86296"/>
                    <a:pt x="44387" y="86296"/>
                  </a:cubicBezTo>
                  <a:close/>
                  <a:moveTo>
                    <a:pt x="80296" y="452628"/>
                  </a:moveTo>
                  <a:lnTo>
                    <a:pt x="8287" y="452628"/>
                  </a:lnTo>
                  <a:lnTo>
                    <a:pt x="8287" y="143923"/>
                  </a:lnTo>
                  <a:lnTo>
                    <a:pt x="80296" y="143923"/>
                  </a:lnTo>
                  <a:lnTo>
                    <a:pt x="80296" y="4526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18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4ED9001-40D4-230C-B4DF-5A682FCB9026}"/>
                </a:ext>
              </a:extLst>
            </p:cNvPr>
            <p:cNvSpPr/>
            <p:nvPr/>
          </p:nvSpPr>
          <p:spPr>
            <a:xfrm>
              <a:off x="5632608" y="3591115"/>
              <a:ext cx="72009" cy="457009"/>
            </a:xfrm>
            <a:custGeom>
              <a:avLst/>
              <a:gdLst>
                <a:gd name="connsiteX0" fmla="*/ 0 w 72009"/>
                <a:gd name="connsiteY0" fmla="*/ 457010 h 457009"/>
                <a:gd name="connsiteX1" fmla="*/ 0 w 72009"/>
                <a:gd name="connsiteY1" fmla="*/ 0 h 457009"/>
                <a:gd name="connsiteX2" fmla="*/ 72009 w 72009"/>
                <a:gd name="connsiteY2" fmla="*/ 0 h 457009"/>
                <a:gd name="connsiteX3" fmla="*/ 72009 w 72009"/>
                <a:gd name="connsiteY3" fmla="*/ 457010 h 457009"/>
                <a:gd name="connsiteX4" fmla="*/ 0 w 72009"/>
                <a:gd name="connsiteY4" fmla="*/ 457010 h 45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9" h="457009">
                  <a:moveTo>
                    <a:pt x="0" y="457010"/>
                  </a:moveTo>
                  <a:lnTo>
                    <a:pt x="0" y="0"/>
                  </a:lnTo>
                  <a:lnTo>
                    <a:pt x="72009" y="0"/>
                  </a:lnTo>
                  <a:lnTo>
                    <a:pt x="72009" y="457010"/>
                  </a:lnTo>
                  <a:lnTo>
                    <a:pt x="0" y="4570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18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ECE2672-803A-4CCD-D87E-E28B6D2FD4F1}"/>
                </a:ext>
              </a:extLst>
            </p:cNvPr>
            <p:cNvSpPr/>
            <p:nvPr/>
          </p:nvSpPr>
          <p:spPr>
            <a:xfrm>
              <a:off x="5763006" y="3591020"/>
              <a:ext cx="307181" cy="464248"/>
            </a:xfrm>
            <a:custGeom>
              <a:avLst/>
              <a:gdLst>
                <a:gd name="connsiteX0" fmla="*/ 233934 w 307181"/>
                <a:gd name="connsiteY0" fmla="*/ 414242 h 464248"/>
                <a:gd name="connsiteX1" fmla="*/ 191548 w 307181"/>
                <a:gd name="connsiteY1" fmla="*/ 451580 h 464248"/>
                <a:gd name="connsiteX2" fmla="*/ 133255 w 307181"/>
                <a:gd name="connsiteY2" fmla="*/ 464248 h 464248"/>
                <a:gd name="connsiteX3" fmla="*/ 35719 w 307181"/>
                <a:gd name="connsiteY3" fmla="*/ 423100 h 464248"/>
                <a:gd name="connsiteX4" fmla="*/ 0 w 307181"/>
                <a:gd name="connsiteY4" fmla="*/ 309944 h 464248"/>
                <a:gd name="connsiteX5" fmla="*/ 39910 w 307181"/>
                <a:gd name="connsiteY5" fmla="*/ 186785 h 464248"/>
                <a:gd name="connsiteX6" fmla="*/ 146494 w 307181"/>
                <a:gd name="connsiteY6" fmla="*/ 141065 h 464248"/>
                <a:gd name="connsiteX7" fmla="*/ 198691 w 307181"/>
                <a:gd name="connsiteY7" fmla="*/ 152686 h 464248"/>
                <a:gd name="connsiteX8" fmla="*/ 233934 w 307181"/>
                <a:gd name="connsiteY8" fmla="*/ 181451 h 464248"/>
                <a:gd name="connsiteX9" fmla="*/ 235172 w 307181"/>
                <a:gd name="connsiteY9" fmla="*/ 181451 h 464248"/>
                <a:gd name="connsiteX10" fmla="*/ 235172 w 307181"/>
                <a:gd name="connsiteY10" fmla="*/ 0 h 464248"/>
                <a:gd name="connsiteX11" fmla="*/ 307181 w 307181"/>
                <a:gd name="connsiteY11" fmla="*/ 0 h 464248"/>
                <a:gd name="connsiteX12" fmla="*/ 307181 w 307181"/>
                <a:gd name="connsiteY12" fmla="*/ 457105 h 464248"/>
                <a:gd name="connsiteX13" fmla="*/ 235172 w 307181"/>
                <a:gd name="connsiteY13" fmla="*/ 457105 h 464248"/>
                <a:gd name="connsiteX14" fmla="*/ 235172 w 307181"/>
                <a:gd name="connsiteY14" fmla="*/ 414337 h 464248"/>
                <a:gd name="connsiteX15" fmla="*/ 233934 w 307181"/>
                <a:gd name="connsiteY15" fmla="*/ 414337 h 464248"/>
                <a:gd name="connsiteX16" fmla="*/ 73533 w 307181"/>
                <a:gd name="connsiteY16" fmla="*/ 307277 h 464248"/>
                <a:gd name="connsiteX17" fmla="*/ 94678 w 307181"/>
                <a:gd name="connsiteY17" fmla="*/ 379762 h 464248"/>
                <a:gd name="connsiteX18" fmla="*/ 152876 w 307181"/>
                <a:gd name="connsiteY18" fmla="*/ 406146 h 464248"/>
                <a:gd name="connsiteX19" fmla="*/ 213360 w 307181"/>
                <a:gd name="connsiteY19" fmla="*/ 379952 h 464248"/>
                <a:gd name="connsiteX20" fmla="*/ 236125 w 307181"/>
                <a:gd name="connsiteY20" fmla="*/ 312420 h 464248"/>
                <a:gd name="connsiteX21" fmla="*/ 236125 w 307181"/>
                <a:gd name="connsiteY21" fmla="*/ 277749 h 464248"/>
                <a:gd name="connsiteX22" fmla="*/ 214312 w 307181"/>
                <a:gd name="connsiteY22" fmla="*/ 221932 h 464248"/>
                <a:gd name="connsiteX23" fmla="*/ 157448 w 307181"/>
                <a:gd name="connsiteY23" fmla="*/ 199358 h 464248"/>
                <a:gd name="connsiteX24" fmla="*/ 96107 w 307181"/>
                <a:gd name="connsiteY24" fmla="*/ 227552 h 464248"/>
                <a:gd name="connsiteX25" fmla="*/ 73533 w 307181"/>
                <a:gd name="connsiteY25" fmla="*/ 307277 h 46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7181" h="464248">
                  <a:moveTo>
                    <a:pt x="233934" y="414242"/>
                  </a:moveTo>
                  <a:cubicBezTo>
                    <a:pt x="222694" y="430720"/>
                    <a:pt x="208598" y="443198"/>
                    <a:pt x="191548" y="451580"/>
                  </a:cubicBezTo>
                  <a:cubicBezTo>
                    <a:pt x="174593" y="460057"/>
                    <a:pt x="155067" y="464248"/>
                    <a:pt x="133255" y="464248"/>
                  </a:cubicBezTo>
                  <a:cubicBezTo>
                    <a:pt x="92011" y="464248"/>
                    <a:pt x="59531" y="450532"/>
                    <a:pt x="35719" y="423100"/>
                  </a:cubicBezTo>
                  <a:cubicBezTo>
                    <a:pt x="11906" y="395669"/>
                    <a:pt x="0" y="357949"/>
                    <a:pt x="0" y="309944"/>
                  </a:cubicBezTo>
                  <a:cubicBezTo>
                    <a:pt x="0" y="258318"/>
                    <a:pt x="13335" y="217265"/>
                    <a:pt x="39910" y="186785"/>
                  </a:cubicBezTo>
                  <a:cubicBezTo>
                    <a:pt x="66580" y="156305"/>
                    <a:pt x="102013" y="141065"/>
                    <a:pt x="146494" y="141065"/>
                  </a:cubicBezTo>
                  <a:cubicBezTo>
                    <a:pt x="165830" y="141065"/>
                    <a:pt x="183166" y="144970"/>
                    <a:pt x="198691" y="152686"/>
                  </a:cubicBezTo>
                  <a:cubicBezTo>
                    <a:pt x="214122" y="160401"/>
                    <a:pt x="225933" y="170021"/>
                    <a:pt x="233934" y="181451"/>
                  </a:cubicBezTo>
                  <a:lnTo>
                    <a:pt x="235172" y="181451"/>
                  </a:lnTo>
                  <a:lnTo>
                    <a:pt x="235172" y="0"/>
                  </a:lnTo>
                  <a:lnTo>
                    <a:pt x="307181" y="0"/>
                  </a:lnTo>
                  <a:lnTo>
                    <a:pt x="307181" y="457105"/>
                  </a:lnTo>
                  <a:lnTo>
                    <a:pt x="235172" y="457105"/>
                  </a:lnTo>
                  <a:lnTo>
                    <a:pt x="235172" y="414337"/>
                  </a:lnTo>
                  <a:lnTo>
                    <a:pt x="233934" y="414337"/>
                  </a:lnTo>
                  <a:close/>
                  <a:moveTo>
                    <a:pt x="73533" y="307277"/>
                  </a:moveTo>
                  <a:cubicBezTo>
                    <a:pt x="73533" y="338042"/>
                    <a:pt x="80581" y="362236"/>
                    <a:pt x="94678" y="379762"/>
                  </a:cubicBezTo>
                  <a:cubicBezTo>
                    <a:pt x="108776" y="397383"/>
                    <a:pt x="128111" y="406146"/>
                    <a:pt x="152876" y="406146"/>
                  </a:cubicBezTo>
                  <a:cubicBezTo>
                    <a:pt x="178022" y="406146"/>
                    <a:pt x="198120" y="397383"/>
                    <a:pt x="213360" y="379952"/>
                  </a:cubicBezTo>
                  <a:cubicBezTo>
                    <a:pt x="228505" y="362426"/>
                    <a:pt x="236125" y="339947"/>
                    <a:pt x="236125" y="312420"/>
                  </a:cubicBezTo>
                  <a:lnTo>
                    <a:pt x="236125" y="277749"/>
                  </a:lnTo>
                  <a:cubicBezTo>
                    <a:pt x="236125" y="255651"/>
                    <a:pt x="228790" y="237077"/>
                    <a:pt x="214312" y="221932"/>
                  </a:cubicBezTo>
                  <a:cubicBezTo>
                    <a:pt x="199739" y="206883"/>
                    <a:pt x="180785" y="199358"/>
                    <a:pt x="157448" y="199358"/>
                  </a:cubicBezTo>
                  <a:cubicBezTo>
                    <a:pt x="131540" y="199358"/>
                    <a:pt x="111061" y="208788"/>
                    <a:pt x="96107" y="227552"/>
                  </a:cubicBezTo>
                  <a:cubicBezTo>
                    <a:pt x="81058" y="246316"/>
                    <a:pt x="73533" y="272891"/>
                    <a:pt x="73533" y="3072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1800"/>
            </a:p>
          </p:txBody>
        </p:sp>
      </p:grpSp>
      <p:pic>
        <p:nvPicPr>
          <p:cNvPr id="8" name="MS logo white - EMF" descr="Microsoft logo white text version">
            <a:extLst>
              <a:ext uri="{FF2B5EF4-FFF2-40B4-BE49-F238E27FC236}">
                <a16:creationId xmlns:a16="http://schemas.microsoft.com/office/drawing/2014/main" id="{15937AA8-573C-E1BD-0F91-257EDAB15A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1" y="585789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21544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B02C67-5287-B116-D4FB-48E8E1DD3D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6" b="1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4201" y="2305051"/>
            <a:ext cx="5577840" cy="1228726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dirty="0">
                <a:solidFill>
                  <a:srgbClr val="F8E3BB"/>
                </a:solidFill>
              </a:defRPr>
            </a:lvl1pPr>
          </a:lstStyle>
          <a:p>
            <a:pPr lvl="0"/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4201" y="3962401"/>
            <a:ext cx="557784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white - EMF" descr="Microsoft logo white text version">
            <a:extLst>
              <a:ext uri="{FF2B5EF4-FFF2-40B4-BE49-F238E27FC236}">
                <a16:creationId xmlns:a16="http://schemas.microsoft.com/office/drawing/2014/main" id="{21C5D8C2-CDF3-E5A0-6D6B-7DAEA39821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1" y="585789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0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4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1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MS logo white - EMF" descr="Microsoft logo white text version">
            <a:extLst>
              <a:ext uri="{FF2B5EF4-FFF2-40B4-BE49-F238E27FC236}">
                <a16:creationId xmlns:a16="http://schemas.microsoft.com/office/drawing/2014/main" id="{74FE235F-02A3-CF25-8716-2552AE844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1" y="585789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4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161276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952831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69"/>
            <a:ext cx="11018520" cy="1612768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556" indent="0">
              <a:buNone/>
              <a:defRPr/>
            </a:lvl2pPr>
            <a:lvl3pPr marL="457112" indent="0">
              <a:buNone/>
              <a:defRPr/>
            </a:lvl3pPr>
            <a:lvl4pPr marL="685668" indent="0">
              <a:buNone/>
              <a:defRPr/>
            </a:lvl4pPr>
            <a:lvl5pPr marL="91422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92874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1" y="1435100"/>
            <a:ext cx="5211763" cy="16127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16127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9492753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3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39" indent="0">
              <a:buFont typeface="Wingdings" panose="05000000000000000000" pitchFamily="2" charset="2"/>
              <a:buNone/>
              <a:defRPr sz="2000" b="0"/>
            </a:lvl2pPr>
            <a:lvl3pPr marL="450764" indent="0">
              <a:buFont typeface="Wingdings" panose="05000000000000000000" pitchFamily="2" charset="2"/>
              <a:buNone/>
              <a:tabLst/>
              <a:defRPr sz="1600" b="0"/>
            </a:lvl3pPr>
            <a:lvl4pPr marL="652337" indent="0">
              <a:buFont typeface="Wingdings" panose="05000000000000000000" pitchFamily="2" charset="2"/>
              <a:buNone/>
              <a:defRPr sz="1400" b="0"/>
            </a:lvl4pPr>
            <a:lvl5pPr marL="853911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2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3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39" indent="0">
              <a:buFont typeface="Wingdings" panose="05000000000000000000" pitchFamily="2" charset="2"/>
              <a:buNone/>
              <a:defRPr sz="2000" b="0"/>
            </a:lvl2pPr>
            <a:lvl3pPr marL="450764" indent="0">
              <a:buFont typeface="Wingdings" panose="05000000000000000000" pitchFamily="2" charset="2"/>
              <a:buNone/>
              <a:tabLst/>
              <a:defRPr sz="1600" b="0"/>
            </a:lvl3pPr>
            <a:lvl4pPr marL="652337" indent="0">
              <a:buFont typeface="Wingdings" panose="05000000000000000000" pitchFamily="2" charset="2"/>
              <a:buNone/>
              <a:defRPr sz="1400" b="0"/>
            </a:lvl4pPr>
            <a:lvl5pPr marL="853911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51001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9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9"/>
            <a:ext cx="5219700" cy="1612749"/>
          </a:xfrm>
        </p:spPr>
        <p:txBody>
          <a:bodyPr>
            <a:spAutoFit/>
          </a:bodyPr>
          <a:lstStyle>
            <a:lvl1pPr marL="171417" indent="-171417">
              <a:defRPr lang="en-US" sz="2400" dirty="0"/>
            </a:lvl1pPr>
            <a:lvl2pPr marL="342834" indent="-171417">
              <a:defRPr lang="en-US" dirty="0"/>
            </a:lvl2pPr>
            <a:lvl3pPr marL="514252" indent="-171417">
              <a:defRPr lang="en-US" dirty="0"/>
            </a:lvl3pPr>
            <a:lvl4pPr marL="666622" indent="-152371">
              <a:defRPr lang="en-US" dirty="0"/>
            </a:lvl4pPr>
            <a:lvl5pPr marL="793598" indent="-120627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9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9"/>
            <a:ext cx="5219700" cy="1612749"/>
          </a:xfrm>
        </p:spPr>
        <p:txBody>
          <a:bodyPr>
            <a:spAutoFit/>
          </a:bodyPr>
          <a:lstStyle>
            <a:lvl1pPr marL="171417" indent="-171417">
              <a:defRPr lang="en-US" sz="2400" dirty="0"/>
            </a:lvl1pPr>
            <a:lvl2pPr marL="342834" indent="-171417">
              <a:defRPr lang="en-US" dirty="0"/>
            </a:lvl2pPr>
            <a:lvl3pPr marL="514252" indent="-171417">
              <a:defRPr lang="en-US" dirty="0"/>
            </a:lvl3pPr>
            <a:lvl4pPr marL="685668" indent="-136499">
              <a:defRPr lang="en-US" dirty="0"/>
            </a:lvl4pPr>
            <a:lvl5pPr marL="793598" indent="-120627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08622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9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4" y="2081213"/>
            <a:ext cx="5214937" cy="1551219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9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2" y="2081213"/>
            <a:ext cx="5214937" cy="1551219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7CBEB8-AFEF-362F-CB36-DC00FA4C6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345869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6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6"/>
            <a:ext cx="3264408" cy="1760482"/>
          </a:xfrm>
        </p:spPr>
        <p:txBody>
          <a:bodyPr wrap="square">
            <a:spAutoFit/>
          </a:bodyPr>
          <a:lstStyle>
            <a:lvl1pPr marL="176180" indent="-176180">
              <a:defRPr lang="en-US" sz="2000" dirty="0"/>
            </a:lvl1pPr>
            <a:lvl2pPr marL="322201" indent="-150784">
              <a:defRPr lang="en-US" sz="1800" dirty="0"/>
            </a:lvl2pPr>
            <a:lvl3pPr marL="466636" indent="-138086">
              <a:defRPr lang="en-US" dirty="0"/>
            </a:lvl3pPr>
            <a:lvl4pPr marL="595199" indent="-128563">
              <a:defRPr lang="en-US" dirty="0"/>
            </a:lvl4pPr>
            <a:lvl5pPr marL="731698" indent="-12221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6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6"/>
            <a:ext cx="3264408" cy="1760482"/>
          </a:xfrm>
        </p:spPr>
        <p:txBody>
          <a:bodyPr wrap="square">
            <a:spAutoFit/>
          </a:bodyPr>
          <a:lstStyle>
            <a:lvl1pPr marL="176180" indent="-176180">
              <a:defRPr lang="en-US" sz="2000" dirty="0"/>
            </a:lvl1pPr>
            <a:lvl2pPr marL="398386" indent="-169830">
              <a:defRPr lang="en-US" sz="1800" dirty="0"/>
            </a:lvl2pPr>
            <a:lvl3pPr marL="555518" indent="-157133">
              <a:defRPr lang="en-US" dirty="0"/>
            </a:lvl3pPr>
            <a:lvl4pPr marL="685668" indent="-136499">
              <a:defRPr lang="en-US" dirty="0"/>
            </a:lvl4pPr>
            <a:lvl5pPr marL="799946" indent="-111103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6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6"/>
            <a:ext cx="3264408" cy="1760482"/>
          </a:xfrm>
        </p:spPr>
        <p:txBody>
          <a:bodyPr wrap="square">
            <a:spAutoFit/>
          </a:bodyPr>
          <a:lstStyle>
            <a:lvl1pPr marL="176180" indent="-176180">
              <a:defRPr lang="en-US" sz="2000" dirty="0"/>
            </a:lvl1pPr>
            <a:lvl2pPr marL="398386" indent="-169830">
              <a:defRPr lang="en-US" sz="1800" dirty="0"/>
            </a:lvl2pPr>
            <a:lvl3pPr marL="555518" indent="-157133">
              <a:defRPr lang="en-US" dirty="0"/>
            </a:lvl3pPr>
            <a:lvl4pPr marL="685668" indent="-136499">
              <a:defRPr lang="en-US" dirty="0"/>
            </a:lvl4pPr>
            <a:lvl5pPr marL="799946" indent="-111103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36661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387805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6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6"/>
            <a:ext cx="2532063" cy="1698927"/>
          </a:xfrm>
        </p:spPr>
        <p:txBody>
          <a:bodyPr wrap="square">
            <a:spAutoFit/>
          </a:bodyPr>
          <a:lstStyle>
            <a:lvl1pPr marL="141261" indent="-141261">
              <a:defRPr lang="en-US" sz="1800" dirty="0"/>
            </a:lvl1pPr>
            <a:lvl2pPr marL="285695" indent="-125389">
              <a:defRPr lang="en-US" sz="1600" dirty="0"/>
            </a:lvl2pPr>
            <a:lvl3pPr marL="438066" indent="-133325">
              <a:defRPr lang="en-US" dirty="0"/>
            </a:lvl3pPr>
            <a:lvl4pPr marL="566629" indent="-114278">
              <a:defRPr lang="en-US" dirty="0"/>
            </a:lvl4pPr>
            <a:lvl5pPr marL="685668" indent="-109517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6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6" y="2276475"/>
            <a:ext cx="2532063" cy="1698927"/>
          </a:xfrm>
        </p:spPr>
        <p:txBody>
          <a:bodyPr wrap="square">
            <a:spAutoFit/>
          </a:bodyPr>
          <a:lstStyle>
            <a:lvl1pPr marL="141261" indent="-141261">
              <a:defRPr lang="en-US" sz="1800" dirty="0"/>
            </a:lvl1pPr>
            <a:lvl2pPr marL="285695" indent="-125389">
              <a:defRPr lang="en-US" sz="1600" dirty="0"/>
            </a:lvl2pPr>
            <a:lvl3pPr marL="438066" indent="-133325">
              <a:defRPr lang="en-US" dirty="0"/>
            </a:lvl3pPr>
            <a:lvl4pPr marL="566629" indent="-114278">
              <a:defRPr lang="en-US" dirty="0"/>
            </a:lvl4pPr>
            <a:lvl5pPr marL="685668" indent="-109517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9" y="1438276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9" y="2283116"/>
            <a:ext cx="2532063" cy="1698927"/>
          </a:xfrm>
        </p:spPr>
        <p:txBody>
          <a:bodyPr wrap="square">
            <a:spAutoFit/>
          </a:bodyPr>
          <a:lstStyle>
            <a:lvl1pPr marL="141261" indent="-141261">
              <a:defRPr lang="en-US" sz="1800" dirty="0"/>
            </a:lvl1pPr>
            <a:lvl2pPr marL="285695" indent="-125389">
              <a:defRPr lang="en-US" sz="1600" dirty="0"/>
            </a:lvl2pPr>
            <a:lvl3pPr marL="438066" indent="-133325">
              <a:defRPr lang="en-US" dirty="0"/>
            </a:lvl3pPr>
            <a:lvl4pPr marL="566629" indent="-114278">
              <a:defRPr lang="en-US" dirty="0"/>
            </a:lvl4pPr>
            <a:lvl5pPr marL="685668" indent="-109517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6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4" y="2276475"/>
            <a:ext cx="2532063" cy="1698927"/>
          </a:xfrm>
        </p:spPr>
        <p:txBody>
          <a:bodyPr wrap="square">
            <a:spAutoFit/>
          </a:bodyPr>
          <a:lstStyle>
            <a:lvl1pPr marL="141261" indent="-141261">
              <a:defRPr lang="en-US" sz="1800" dirty="0"/>
            </a:lvl1pPr>
            <a:lvl2pPr marL="285695" indent="-125389">
              <a:defRPr lang="en-US" sz="1600" dirty="0"/>
            </a:lvl2pPr>
            <a:lvl3pPr marL="438066" indent="-133325">
              <a:defRPr lang="en-US" dirty="0"/>
            </a:lvl3pPr>
            <a:lvl4pPr marL="566629" indent="-114278">
              <a:defRPr lang="en-US" dirty="0"/>
            </a:lvl4pPr>
            <a:lvl5pPr marL="685668" indent="-109517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46757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6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6"/>
            <a:ext cx="1965960" cy="1452705"/>
          </a:xfrm>
        </p:spPr>
        <p:txBody>
          <a:bodyPr wrap="square">
            <a:spAutoFit/>
          </a:bodyPr>
          <a:lstStyle>
            <a:lvl1pPr marL="141261" indent="-141261">
              <a:defRPr lang="en-US" sz="1500" dirty="0"/>
            </a:lvl1pPr>
            <a:lvl2pPr marL="285695" indent="-125389">
              <a:defRPr lang="en-US" sz="1400" dirty="0"/>
            </a:lvl2pPr>
            <a:lvl3pPr marL="438066" indent="-133325">
              <a:defRPr lang="en-US" sz="1400" dirty="0"/>
            </a:lvl3pPr>
            <a:lvl4pPr marL="566629" indent="-114278">
              <a:defRPr lang="en-US" sz="1200" dirty="0"/>
            </a:lvl4pPr>
            <a:lvl5pPr marL="685668" indent="-109517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6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6"/>
            <a:ext cx="1965960" cy="1452705"/>
          </a:xfrm>
        </p:spPr>
        <p:txBody>
          <a:bodyPr wrap="square">
            <a:spAutoFit/>
          </a:bodyPr>
          <a:lstStyle>
            <a:lvl1pPr marL="141261" indent="-141261">
              <a:defRPr lang="en-US" sz="1500" dirty="0"/>
            </a:lvl1pPr>
            <a:lvl2pPr marL="285695" indent="-125389">
              <a:defRPr lang="en-US" sz="1400" dirty="0"/>
            </a:lvl2pPr>
            <a:lvl3pPr marL="438066" indent="-133325">
              <a:defRPr lang="en-US" sz="1400" dirty="0"/>
            </a:lvl3pPr>
            <a:lvl4pPr marL="566629" indent="-114278">
              <a:defRPr lang="en-US" sz="1200" dirty="0"/>
            </a:lvl4pPr>
            <a:lvl5pPr marL="685668" indent="-109517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6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6"/>
            <a:ext cx="1965960" cy="1452705"/>
          </a:xfrm>
        </p:spPr>
        <p:txBody>
          <a:bodyPr wrap="square">
            <a:spAutoFit/>
          </a:bodyPr>
          <a:lstStyle>
            <a:lvl1pPr marL="141261" indent="-141261">
              <a:defRPr lang="en-US" sz="1500" dirty="0"/>
            </a:lvl1pPr>
            <a:lvl2pPr marL="285695" indent="-125389">
              <a:defRPr lang="en-US" sz="1400" dirty="0"/>
            </a:lvl2pPr>
            <a:lvl3pPr marL="438066" indent="-133325">
              <a:defRPr lang="en-US" sz="1400" dirty="0"/>
            </a:lvl3pPr>
            <a:lvl4pPr marL="566629" indent="-114278">
              <a:defRPr lang="en-US" sz="1200" dirty="0"/>
            </a:lvl4pPr>
            <a:lvl5pPr marL="685668" indent="-109517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6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6"/>
            <a:ext cx="1965960" cy="1452705"/>
          </a:xfrm>
        </p:spPr>
        <p:txBody>
          <a:bodyPr wrap="square">
            <a:spAutoFit/>
          </a:bodyPr>
          <a:lstStyle>
            <a:lvl1pPr marL="141261" indent="-141261">
              <a:defRPr lang="en-US" sz="1500" dirty="0"/>
            </a:lvl1pPr>
            <a:lvl2pPr marL="285695" indent="-125389">
              <a:defRPr lang="en-US" sz="1400" dirty="0"/>
            </a:lvl2pPr>
            <a:lvl3pPr marL="438066" indent="-133325">
              <a:defRPr lang="en-US" sz="1400" dirty="0"/>
            </a:lvl3pPr>
            <a:lvl4pPr marL="566629" indent="-114278">
              <a:defRPr lang="en-US" sz="1200" dirty="0"/>
            </a:lvl4pPr>
            <a:lvl5pPr marL="685668" indent="-109517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6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6"/>
            <a:ext cx="1965960" cy="1452705"/>
          </a:xfrm>
        </p:spPr>
        <p:txBody>
          <a:bodyPr wrap="square">
            <a:spAutoFit/>
          </a:bodyPr>
          <a:lstStyle>
            <a:lvl1pPr marL="141261" indent="-141261">
              <a:defRPr lang="en-US" sz="1500" dirty="0"/>
            </a:lvl1pPr>
            <a:lvl2pPr marL="285695" indent="-125389">
              <a:defRPr lang="en-US" sz="1400" dirty="0"/>
            </a:lvl2pPr>
            <a:lvl3pPr marL="438066" indent="-133325">
              <a:defRPr lang="en-US" sz="1400" dirty="0"/>
            </a:lvl3pPr>
            <a:lvl4pPr marL="566629" indent="-114278">
              <a:defRPr lang="en-US" sz="1200" dirty="0"/>
            </a:lvl4pPr>
            <a:lvl5pPr marL="685668" indent="-109517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60479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13541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5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95515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33529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016079"/>
            <a:ext cx="4158362" cy="1108121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1"/>
            <a:ext cx="4162425" cy="338610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556" indent="0">
              <a:buNone/>
              <a:defRPr/>
            </a:lvl2pPr>
            <a:lvl3pPr marL="457112" indent="0">
              <a:buNone/>
              <a:defRPr/>
            </a:lvl3pPr>
            <a:lvl4pPr marL="661861" indent="0">
              <a:buNone/>
              <a:defRPr/>
            </a:lvl4pPr>
            <a:lvl5pPr marL="85549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1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703335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3353"/>
            <a:ext cx="4159950" cy="1108121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1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5568628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4" y="2979739"/>
            <a:ext cx="4163125" cy="861803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1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7890210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ow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619C2-B134-493A-AB9F-5DE39C929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139363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2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970504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05123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9468574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436097"/>
            <a:ext cx="11018520" cy="55406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1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556" lvl="0" indent="-228556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565055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866256"/>
            <a:ext cx="11018520" cy="55406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556" lvl="0" indent="-228556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430245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40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27699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556" lvl="0" indent="-228556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27699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556" lvl="0" indent="-228556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0882979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40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4" y="5689600"/>
            <a:ext cx="3475037" cy="27699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3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1" y="5689600"/>
            <a:ext cx="3475037" cy="27699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2" y="5689600"/>
            <a:ext cx="3475037" cy="27699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62800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40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55399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1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55399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1"/>
            <a:ext cx="2532888" cy="253288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55399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1"/>
            <a:ext cx="2532888" cy="2532888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55399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1"/>
            <a:ext cx="2532888" cy="2532888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5282759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866542"/>
            <a:ext cx="11018520" cy="55406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1"/>
            <a:ext cx="4892040" cy="27699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27699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9" y="2286000"/>
            <a:ext cx="6062472" cy="280720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714683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866541"/>
            <a:ext cx="11018520" cy="55406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4800601"/>
            <a:ext cx="2852928" cy="553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1" y="2286000"/>
            <a:ext cx="4023360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553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553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90329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866542"/>
            <a:ext cx="11018520" cy="55406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4800601"/>
            <a:ext cx="1828800" cy="553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1" y="2286000"/>
            <a:ext cx="2999232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3" y="4799409"/>
            <a:ext cx="1828800" cy="553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7" y="2286000"/>
            <a:ext cx="2999232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553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553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813174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866542"/>
            <a:ext cx="11018520" cy="55406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830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830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830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1" y="4799409"/>
            <a:ext cx="1801368" cy="830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5" y="4799409"/>
            <a:ext cx="1801368" cy="830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3896396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15382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869716"/>
            <a:ext cx="11018520" cy="55406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553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553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4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4" y="4800600"/>
            <a:ext cx="2313432" cy="553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8554530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863760"/>
            <a:ext cx="11018520" cy="55406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553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1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1" y="4800600"/>
            <a:ext cx="2313432" cy="553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1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1" y="4800600"/>
            <a:ext cx="2313432" cy="553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553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37022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863760"/>
            <a:ext cx="11018520" cy="55406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830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830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830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830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83099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050994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7" y="2309813"/>
            <a:ext cx="3182027" cy="554061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3"/>
            <a:ext cx="7253288" cy="430901"/>
          </a:xfrm>
        </p:spPr>
        <p:txBody>
          <a:bodyPr anchor="t"/>
          <a:lstStyle>
            <a:lvl1pPr marL="231730" indent="-231730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4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962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4" y="3150383"/>
            <a:ext cx="3182027" cy="554061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3211963"/>
            <a:ext cx="6667500" cy="430901"/>
          </a:xfrm>
        </p:spPr>
        <p:txBody>
          <a:bodyPr anchor="ctr"/>
          <a:lstStyle>
            <a:lvl1pPr marL="231730" indent="-231730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7469911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293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86" indent="0">
              <a:buNone/>
              <a:tabLst>
                <a:tab pos="344422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95" indent="0">
              <a:buNone/>
              <a:tabLst>
                <a:tab pos="56980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07" indent="0">
              <a:buNone/>
              <a:tabLst>
                <a:tab pos="799946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795" indent="0">
              <a:buNone/>
              <a:tabLst>
                <a:tab pos="1028502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40881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487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6976" indent="0">
              <a:buNone/>
              <a:defRPr/>
            </a:lvl3pPr>
            <a:lvl4pPr marL="685462" indent="0">
              <a:buNone/>
              <a:defRPr/>
            </a:lvl4pPr>
            <a:lvl5pPr marL="91395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293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382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320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163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481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22450332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293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382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320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163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481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487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6976" indent="0">
              <a:buNone/>
              <a:defRPr/>
            </a:lvl3pPr>
            <a:lvl4pPr marL="685462" indent="0">
              <a:buNone/>
              <a:defRPr/>
            </a:lvl4pPr>
            <a:lvl5pPr marL="91395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218975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4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6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6976" indent="0">
              <a:buNone/>
              <a:defRPr/>
            </a:lvl3pPr>
            <a:lvl4pPr marL="685462" indent="0">
              <a:buNone/>
              <a:defRPr/>
            </a:lvl4pPr>
            <a:lvl5pPr marL="91395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293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1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382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320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163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481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496272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293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50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1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382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320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163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481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6976" indent="0">
              <a:buNone/>
              <a:defRPr/>
            </a:lvl3pPr>
            <a:lvl4pPr marL="685462" indent="0">
              <a:buNone/>
              <a:defRPr/>
            </a:lvl4pPr>
            <a:lvl5pPr marL="91395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44977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7CBEB8-AFEF-362F-CB36-DC00FA4C6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015758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486F01-DF68-A5EF-21B1-35A8E1B05A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93" y="334"/>
            <a:ext cx="12190815" cy="6857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4"/>
            <a:ext cx="62179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091F2C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20"/>
            <a:ext cx="621792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091F2C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08310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4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20"/>
            <a:ext cx="914400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55401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332E73-6C3D-FB47-78B8-52B4E6EE9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66751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654284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5722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2442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677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1" y="585789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49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69039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29924660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ft title with Ico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36B82-2214-8013-AA6A-8C0254EA6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596028"/>
            <a:ext cx="3809565" cy="1107996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D973714E-B985-4C6D-B155-C2E2929D40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3800" y="221442"/>
            <a:ext cx="6883400" cy="6398306"/>
          </a:xfrm>
          <a:prstGeom prst="roundRect">
            <a:avLst>
              <a:gd name="adj" fmla="val 2600"/>
            </a:avLst>
          </a:prstGeom>
          <a:solidFill>
            <a:schemeClr val="bg1">
              <a:alpha val="75000"/>
            </a:schemeClr>
          </a:solidFill>
          <a:ln w="15875">
            <a:noFill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kumimoji="0" lang="en-IN" sz="1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L="0" lvl="0" indent="0" defTabSz="93229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n-IN"/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994F551C-3379-C6D5-C6EA-BF05EA1CA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199" y="4250819"/>
            <a:ext cx="3213101" cy="307804"/>
          </a:xfrm>
        </p:spPr>
        <p:txBody>
          <a:bodyPr/>
          <a:lstStyle>
            <a:lvl1pPr marL="0" indent="0">
              <a:buNone/>
              <a:defRPr kumimoji="0" lang="en-IN" sz="2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endParaRPr lang="en-IN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82B59E6A-69E5-9E17-24FF-7829A6A5BF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81805" y="895291"/>
            <a:ext cx="6127390" cy="27699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latin typeface="+mj-lt"/>
              </a:defRPr>
            </a:lvl1pPr>
          </a:lstStyle>
          <a:p>
            <a:pPr lvl="0"/>
            <a:endParaRPr lang="en-IN"/>
          </a:p>
        </p:txBody>
      </p:sp>
      <p:sp>
        <p:nvSpPr>
          <p:cNvPr id="64" name="Text Placeholder 62">
            <a:extLst>
              <a:ext uri="{FF2B5EF4-FFF2-40B4-BE49-F238E27FC236}">
                <a16:creationId xmlns:a16="http://schemas.microsoft.com/office/drawing/2014/main" id="{0E83212E-F829-DCF3-7C21-BCFA680109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805" y="3254596"/>
            <a:ext cx="6127390" cy="27699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latin typeface="+mj-lt"/>
              </a:defRPr>
            </a:lvl1pPr>
          </a:lstStyle>
          <a:p>
            <a:pPr lvl="0"/>
            <a:endParaRPr lang="en-IN"/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82B01D30-B9FB-D3B1-6648-F112A59142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4200" y="3957484"/>
            <a:ext cx="822960" cy="36576"/>
          </a:xfrm>
          <a:prstGeom prst="roundRect">
            <a:avLst>
              <a:gd name="adj" fmla="val 50000"/>
            </a:avLst>
          </a:prstGeom>
          <a:solidFill>
            <a:srgbClr val="0066FF"/>
          </a:solid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endParaRPr lang="en-IN"/>
          </a:p>
        </p:txBody>
      </p:sp>
      <p:sp>
        <p:nvSpPr>
          <p:cNvPr id="3" name="Text Placeholder 62">
            <a:extLst>
              <a:ext uri="{FF2B5EF4-FFF2-40B4-BE49-F238E27FC236}">
                <a16:creationId xmlns:a16="http://schemas.microsoft.com/office/drawing/2014/main" id="{83A67F05-CCE7-6249-3E93-55172F532BF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81805" y="2074944"/>
            <a:ext cx="6127390" cy="27699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latin typeface="+mj-lt"/>
              </a:defRPr>
            </a:lvl1pPr>
          </a:lstStyle>
          <a:p>
            <a:pPr lvl="0"/>
            <a:endParaRPr lang="en-IN"/>
          </a:p>
        </p:txBody>
      </p:sp>
      <p:sp>
        <p:nvSpPr>
          <p:cNvPr id="4" name="Text Placeholder 62">
            <a:extLst>
              <a:ext uri="{FF2B5EF4-FFF2-40B4-BE49-F238E27FC236}">
                <a16:creationId xmlns:a16="http://schemas.microsoft.com/office/drawing/2014/main" id="{05B1C9A2-4056-3CF3-6A3C-44CF55CF7C6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81805" y="4434249"/>
            <a:ext cx="6127390" cy="27699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latin typeface="+mj-lt"/>
              </a:defRPr>
            </a:lvl1pPr>
          </a:lstStyle>
          <a:p>
            <a:pPr lvl="0"/>
            <a:endParaRPr lang="en-IN"/>
          </a:p>
        </p:txBody>
      </p:sp>
      <p:sp>
        <p:nvSpPr>
          <p:cNvPr id="7" name="Text Placeholder 62">
            <a:extLst>
              <a:ext uri="{FF2B5EF4-FFF2-40B4-BE49-F238E27FC236}">
                <a16:creationId xmlns:a16="http://schemas.microsoft.com/office/drawing/2014/main" id="{0C3C3601-2530-C157-7911-357197A4BA9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381805" y="5615849"/>
            <a:ext cx="6127390" cy="27699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latin typeface="+mj-lt"/>
              </a:defRPr>
            </a:lvl1pPr>
          </a:lstStyle>
          <a:p>
            <a:pPr lvl="0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762649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45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91.xml"/><Relationship Id="rId47" Type="http://schemas.openxmlformats.org/officeDocument/2006/relationships/slideLayout" Target="../slideLayouts/slideLayout96.xml"/><Relationship Id="rId50" Type="http://schemas.openxmlformats.org/officeDocument/2006/relationships/slideLayout" Target="../slideLayouts/slideLayout99.xml"/><Relationship Id="rId55" Type="http://schemas.openxmlformats.org/officeDocument/2006/relationships/image" Target="../media/image31.png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slideLayout" Target="../slideLayouts/slideLayout89.xml"/><Relationship Id="rId45" Type="http://schemas.openxmlformats.org/officeDocument/2006/relationships/slideLayout" Target="../slideLayouts/slideLayout94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4" Type="http://schemas.openxmlformats.org/officeDocument/2006/relationships/slideLayout" Target="../slideLayouts/slideLayout93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43" Type="http://schemas.openxmlformats.org/officeDocument/2006/relationships/slideLayout" Target="../slideLayouts/slideLayout92.xml"/><Relationship Id="rId48" Type="http://schemas.openxmlformats.org/officeDocument/2006/relationships/slideLayout" Target="../slideLayouts/slideLayout97.xml"/><Relationship Id="rId8" Type="http://schemas.openxmlformats.org/officeDocument/2006/relationships/slideLayout" Target="../slideLayouts/slideLayout57.xml"/><Relationship Id="rId51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4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69.xml"/><Relationship Id="rId41" Type="http://schemas.openxmlformats.org/officeDocument/2006/relationships/slideLayout" Target="../slideLayouts/slideLayout90.xml"/><Relationship Id="rId54" Type="http://schemas.openxmlformats.org/officeDocument/2006/relationships/image" Target="../media/image2.sv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4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13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4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1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rcRect/>
          <a:stretch/>
        </p:blipFill>
        <p:spPr>
          <a:xfrm rot="5400000">
            <a:off x="9509920" y="2743200"/>
            <a:ext cx="6858000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4E4143-2E33-0E3E-221A-FA3F7F8CB7D4}"/>
              </a:ext>
            </a:extLst>
          </p:cNvPr>
          <p:cNvPicPr>
            <a:picLocks noChangeAspect="1"/>
          </p:cNvPicPr>
          <p:nvPr userDrawn="1"/>
        </p:nvPicPr>
        <p:blipFill>
          <a:blip r:embed="rId55"/>
          <a:stretch>
            <a:fillRect/>
          </a:stretch>
        </p:blipFill>
        <p:spPr>
          <a:xfrm rot="5400000">
            <a:off x="13652856" y="5312286"/>
            <a:ext cx="522183" cy="4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942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  <p:sldLayoutId id="2147483747" r:id="rId37"/>
    <p:sldLayoutId id="2147483748" r:id="rId38"/>
    <p:sldLayoutId id="2147483749" r:id="rId39"/>
    <p:sldLayoutId id="2147483750" r:id="rId40"/>
    <p:sldLayoutId id="2147483751" r:id="rId41"/>
    <p:sldLayoutId id="2147483752" r:id="rId42"/>
    <p:sldLayoutId id="2147483753" r:id="rId43"/>
    <p:sldLayoutId id="2147483754" r:id="rId44"/>
    <p:sldLayoutId id="2147483755" r:id="rId45"/>
    <p:sldLayoutId id="2147483756" r:id="rId46"/>
    <p:sldLayoutId id="2147483757" r:id="rId47"/>
    <p:sldLayoutId id="2147483758" r:id="rId48"/>
    <p:sldLayoutId id="2147483759" r:id="rId49"/>
    <p:sldLayoutId id="2147483760" r:id="rId50"/>
    <p:sldLayoutId id="2147483761" r:id="rId51"/>
  </p:sldLayoutIdLst>
  <p:transition>
    <p:fade/>
  </p:transition>
  <p:hf sldNum="0" hdr="0" ftr="0" dt="0"/>
  <p:txStyles>
    <p:titleStyle>
      <a:lvl1pPr algn="l" defTabSz="932563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556" marR="0" indent="-228556" algn="l" defTabSz="93256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112" marR="0" indent="-228556" algn="l" defTabSz="93256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099" marR="0" indent="-199986" algn="l" defTabSz="93256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801" marR="0" indent="-180940" algn="l" defTabSz="93256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741" marR="0" indent="-168243" algn="l" defTabSz="93256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4547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1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2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2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ACA958-2AFD-D8E2-CD9F-51F816AF3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687118"/>
            <a:ext cx="9144000" cy="1846659"/>
          </a:xfrm>
        </p:spPr>
        <p:txBody>
          <a:bodyPr/>
          <a:lstStyle/>
          <a:p>
            <a:r>
              <a:rPr lang="en-US" b="1" i="0" dirty="0">
                <a:effectLst/>
                <a:latin typeface="Segoe UI" panose="020B0502040204020203" pitchFamily="34" charset="0"/>
              </a:rPr>
              <a:t>Mastering Copilot Studio with Generative Orchestration, Component Collections, and Azure AI Search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5A1F6-7655-4248-A942-E048A0ACF36E}"/>
              </a:ext>
            </a:extLst>
          </p:cNvPr>
          <p:cNvSpPr txBox="1"/>
          <p:nvPr/>
        </p:nvSpPr>
        <p:spPr>
          <a:xfrm>
            <a:off x="1952690" y="4777943"/>
            <a:ext cx="6158161" cy="1037207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Dewain Robinson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Principal Copilot Architect – Copilot Studio</a:t>
            </a:r>
          </a:p>
        </p:txBody>
      </p:sp>
      <p:pic>
        <p:nvPicPr>
          <p:cNvPr id="9" name="Picture 8" descr="A person in a white shirt&#10;&#10;Description automatically generated">
            <a:extLst>
              <a:ext uri="{FF2B5EF4-FFF2-40B4-BE49-F238E27FC236}">
                <a16:creationId xmlns:a16="http://schemas.microsoft.com/office/drawing/2014/main" id="{C538947B-50E8-C127-40D4-F4AF1634A6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1" t="10948" r="32136" b="2657"/>
          <a:stretch/>
        </p:blipFill>
        <p:spPr>
          <a:xfrm>
            <a:off x="528260" y="4620571"/>
            <a:ext cx="1424430" cy="1351952"/>
          </a:xfrm>
          <a:prstGeom prst="ellipse">
            <a:avLst/>
          </a:prstGeom>
          <a:ln w="63500" cap="rnd">
            <a:solidFill>
              <a:srgbClr val="014A9D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A qr code with a blue logo&#10;&#10;AI-generated content may be incorrect.">
            <a:extLst>
              <a:ext uri="{FF2B5EF4-FFF2-40B4-BE49-F238E27FC236}">
                <a16:creationId xmlns:a16="http://schemas.microsoft.com/office/drawing/2014/main" id="{FDE7B338-7018-9068-9252-27A1C164B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534" y="3533777"/>
            <a:ext cx="2589266" cy="30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0893E-14EE-CC18-E6FB-ACEE2FA0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45" y="1529579"/>
            <a:ext cx="4162535" cy="1292662"/>
          </a:xfrm>
        </p:spPr>
        <p:txBody>
          <a:bodyPr/>
          <a:lstStyle/>
          <a:p>
            <a:pPr>
              <a:tabLst>
                <a:tab pos="2290323" algn="l"/>
              </a:tabLst>
            </a:pPr>
            <a:r>
              <a:rPr lang="en-US"/>
              <a:t>Actions</a:t>
            </a:r>
            <a:br>
              <a:rPr lang="en-US"/>
            </a:br>
            <a:br>
              <a:rPr lang="en-US"/>
            </a:br>
            <a:endParaRPr lang="en-US" i="1">
              <a:latin typeface="+mn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C2F08B-062D-D7CF-B3EA-3F3049EF7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7536" y="2192346"/>
            <a:ext cx="2427861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399A91"/>
                </a:gs>
                <a:gs pos="100000">
                  <a:srgbClr val="0078D4"/>
                </a:gs>
              </a:gsLst>
              <a:lin ang="0" scaled="1"/>
              <a:tileRect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912112B-2CF6-0F17-EEBB-EA6E714F0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8712" y="487"/>
            <a:ext cx="6882424" cy="6857027"/>
            <a:chOff x="5308600" y="0"/>
            <a:chExt cx="68834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0D75DA-37D8-85B3-63FC-9C55AB1D54F7}"/>
                </a:ext>
              </a:extLst>
            </p:cNvPr>
            <p:cNvSpPr/>
            <p:nvPr/>
          </p:nvSpPr>
          <p:spPr bwMode="auto">
            <a:xfrm>
              <a:off x="5308600" y="0"/>
              <a:ext cx="6883400" cy="6858000"/>
            </a:xfrm>
            <a:prstGeom prst="rect">
              <a:avLst/>
            </a:prstGeom>
            <a:gradFill>
              <a:gsLst>
                <a:gs pos="100000">
                  <a:srgbClr val="399A91"/>
                </a:gs>
                <a:gs pos="0">
                  <a:srgbClr val="0078D4"/>
                </a:gs>
              </a:gsLst>
              <a:path path="circle">
                <a:fillToRect l="100000" t="100000"/>
              </a:path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29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8" name="Picture 7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70CE6970-5E2C-6E2E-2EF5-8E424CD4E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16540"/>
              <a:ext cx="2194581" cy="1005850"/>
            </a:xfrm>
            <a:prstGeom prst="rect">
              <a:avLst/>
            </a:prstGeom>
          </p:spPr>
        </p:pic>
        <p:pic>
          <p:nvPicPr>
            <p:cNvPr id="9" name="Picture 8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65D3FFAC-1500-DAC6-21DF-CD2E09D4B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1022390"/>
              <a:ext cx="2194581" cy="1005850"/>
            </a:xfrm>
            <a:prstGeom prst="rect">
              <a:avLst/>
            </a:prstGeom>
          </p:spPr>
        </p:pic>
        <p:pic>
          <p:nvPicPr>
            <p:cNvPr id="11" name="Picture 10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B31A208A-DF40-AA5C-6754-D5F8A73A8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5026600"/>
              <a:ext cx="2194581" cy="1005850"/>
            </a:xfrm>
            <a:prstGeom prst="rect">
              <a:avLst/>
            </a:prstGeom>
          </p:spPr>
        </p:pic>
        <p:pic>
          <p:nvPicPr>
            <p:cNvPr id="12" name="Picture 11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FF2DDB43-E1B0-8CED-B469-4E008B8B1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5000"/>
            </a:blip>
            <a:srcRect b="17925"/>
            <a:stretch/>
          </p:blipFill>
          <p:spPr>
            <a:xfrm>
              <a:off x="9989033" y="6032450"/>
              <a:ext cx="2194581" cy="825550"/>
            </a:xfrm>
            <a:prstGeom prst="rect">
              <a:avLst/>
            </a:prstGeom>
          </p:spPr>
        </p:pic>
        <p:pic>
          <p:nvPicPr>
            <p:cNvPr id="13" name="Picture 12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5D84322B-530A-C800-F6FC-263C37CCA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2009588"/>
              <a:ext cx="2194581" cy="1005850"/>
            </a:xfrm>
            <a:prstGeom prst="rect">
              <a:avLst/>
            </a:prstGeom>
          </p:spPr>
        </p:pic>
        <p:pic>
          <p:nvPicPr>
            <p:cNvPr id="14" name="Picture 13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90C1D3B1-079E-A072-347A-1781B9562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3036460"/>
              <a:ext cx="2194581" cy="1005850"/>
            </a:xfrm>
            <a:prstGeom prst="rect">
              <a:avLst/>
            </a:prstGeom>
          </p:spPr>
        </p:pic>
        <p:pic>
          <p:nvPicPr>
            <p:cNvPr id="15" name="Picture 14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77F7C371-9A75-3A7D-8163-614D16F5E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0647" y="4021288"/>
              <a:ext cx="2194581" cy="100585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459226-A90B-CDF0-F051-B659F10C7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t="-1554" r="9800" b="1554"/>
          <a:stretch/>
        </p:blipFill>
        <p:spPr>
          <a:xfrm>
            <a:off x="5830949" y="1525585"/>
            <a:ext cx="5837950" cy="39061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56660F76-0C94-113A-DFC3-CE87352F0206}"/>
              </a:ext>
            </a:extLst>
          </p:cNvPr>
          <p:cNvSpPr txBox="1">
            <a:spLocks/>
          </p:cNvSpPr>
          <p:nvPr/>
        </p:nvSpPr>
        <p:spPr>
          <a:xfrm>
            <a:off x="454032" y="2515273"/>
            <a:ext cx="4432559" cy="2141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Conversational Wrapper</a:t>
            </a:r>
          </a:p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Connectors / Flows</a:t>
            </a:r>
          </a:p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Inputs</a:t>
            </a:r>
          </a:p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Outputs</a:t>
            </a:r>
          </a:p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Use in Topics / Top Level intent</a:t>
            </a:r>
          </a:p>
        </p:txBody>
      </p:sp>
    </p:spTree>
    <p:extLst>
      <p:ext uri="{BB962C8B-B14F-4D97-AF65-F5344CB8AC3E}">
        <p14:creationId xmlns:p14="http://schemas.microsoft.com/office/powerpoint/2010/main" val="238874511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CFBAF-6C68-4D6D-60AD-EBB0B3260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0D887-2DD4-AE9B-308E-EDE8AD7F1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45" y="1529579"/>
            <a:ext cx="4162535" cy="1292662"/>
          </a:xfrm>
        </p:spPr>
        <p:txBody>
          <a:bodyPr/>
          <a:lstStyle/>
          <a:p>
            <a:pPr>
              <a:tabLst>
                <a:tab pos="2290323" algn="l"/>
              </a:tabLst>
            </a:pPr>
            <a:r>
              <a:rPr lang="en-US"/>
              <a:t>Planner</a:t>
            </a:r>
            <a:br>
              <a:rPr lang="en-US"/>
            </a:br>
            <a:br>
              <a:rPr lang="en-US"/>
            </a:br>
            <a:endParaRPr lang="en-US" i="1">
              <a:latin typeface="+mn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18A712-BD4A-C0C9-D9F4-2BB554A56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7536" y="2192346"/>
            <a:ext cx="2427861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399A91"/>
                </a:gs>
                <a:gs pos="100000">
                  <a:srgbClr val="0078D4"/>
                </a:gs>
              </a:gsLst>
              <a:lin ang="0" scaled="1"/>
              <a:tileRect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B9CF4DBF-FA20-106F-3907-3BB11A417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8712" y="487"/>
            <a:ext cx="6882424" cy="6857027"/>
            <a:chOff x="5308600" y="0"/>
            <a:chExt cx="68834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C081845-097B-B9B6-F34C-100FAF6C8B51}"/>
                </a:ext>
              </a:extLst>
            </p:cNvPr>
            <p:cNvSpPr/>
            <p:nvPr/>
          </p:nvSpPr>
          <p:spPr bwMode="auto">
            <a:xfrm>
              <a:off x="5308600" y="0"/>
              <a:ext cx="6883400" cy="6858000"/>
            </a:xfrm>
            <a:prstGeom prst="rect">
              <a:avLst/>
            </a:prstGeom>
            <a:gradFill>
              <a:gsLst>
                <a:gs pos="100000">
                  <a:srgbClr val="399A91"/>
                </a:gs>
                <a:gs pos="0">
                  <a:srgbClr val="0078D4"/>
                </a:gs>
              </a:gsLst>
              <a:path path="circle">
                <a:fillToRect l="100000" t="100000"/>
              </a:path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29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8" name="Picture 7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1EA561A4-7A63-01E6-F5CE-C0FC47EE6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16540"/>
              <a:ext cx="2194581" cy="1005850"/>
            </a:xfrm>
            <a:prstGeom prst="rect">
              <a:avLst/>
            </a:prstGeom>
          </p:spPr>
        </p:pic>
        <p:pic>
          <p:nvPicPr>
            <p:cNvPr id="9" name="Picture 8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E1A2A53A-FB40-636E-0840-7C08C955C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1022390"/>
              <a:ext cx="2194581" cy="1005850"/>
            </a:xfrm>
            <a:prstGeom prst="rect">
              <a:avLst/>
            </a:prstGeom>
          </p:spPr>
        </p:pic>
        <p:pic>
          <p:nvPicPr>
            <p:cNvPr id="11" name="Picture 10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9DA841A2-F543-F170-6F91-D70F67692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5026600"/>
              <a:ext cx="2194581" cy="1005850"/>
            </a:xfrm>
            <a:prstGeom prst="rect">
              <a:avLst/>
            </a:prstGeom>
          </p:spPr>
        </p:pic>
        <p:pic>
          <p:nvPicPr>
            <p:cNvPr id="12" name="Picture 11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761D30D1-66FB-6EEF-C8F6-0EEC1A6123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5000"/>
            </a:blip>
            <a:srcRect b="17925"/>
            <a:stretch/>
          </p:blipFill>
          <p:spPr>
            <a:xfrm>
              <a:off x="9989033" y="6032450"/>
              <a:ext cx="2194581" cy="825550"/>
            </a:xfrm>
            <a:prstGeom prst="rect">
              <a:avLst/>
            </a:prstGeom>
          </p:spPr>
        </p:pic>
        <p:pic>
          <p:nvPicPr>
            <p:cNvPr id="13" name="Picture 12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5BC8B7C0-0752-59D3-0827-5042CD497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2009588"/>
              <a:ext cx="2194581" cy="1005850"/>
            </a:xfrm>
            <a:prstGeom prst="rect">
              <a:avLst/>
            </a:prstGeom>
          </p:spPr>
        </p:pic>
        <p:pic>
          <p:nvPicPr>
            <p:cNvPr id="14" name="Picture 13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A06AB7BF-316A-F6B4-9EAE-0525D3C19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3036460"/>
              <a:ext cx="2194581" cy="1005850"/>
            </a:xfrm>
            <a:prstGeom prst="rect">
              <a:avLst/>
            </a:prstGeom>
          </p:spPr>
        </p:pic>
        <p:pic>
          <p:nvPicPr>
            <p:cNvPr id="15" name="Picture 14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C9EF18FB-FC19-ABE3-9136-B7248F929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0647" y="4021288"/>
              <a:ext cx="2194581" cy="1005850"/>
            </a:xfrm>
            <a:prstGeom prst="rect">
              <a:avLst/>
            </a:prstGeom>
          </p:spPr>
        </p:pic>
      </p:grp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D8ADAE1-A5A0-5787-768F-20ADDBACA0D4}"/>
              </a:ext>
            </a:extLst>
          </p:cNvPr>
          <p:cNvSpPr txBox="1">
            <a:spLocks/>
          </p:cNvSpPr>
          <p:nvPr/>
        </p:nvSpPr>
        <p:spPr>
          <a:xfrm>
            <a:off x="454032" y="2515274"/>
            <a:ext cx="4432559" cy="30282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LLM Intent Routing</a:t>
            </a:r>
          </a:p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LLM Entity Extraction</a:t>
            </a:r>
          </a:p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Dynamic Chaining</a:t>
            </a:r>
          </a:p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Knowledge Routing</a:t>
            </a:r>
          </a:p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Conversation Context Aware</a:t>
            </a:r>
          </a:p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Follow-up Questions</a:t>
            </a:r>
          </a:p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On Plan Complete Trigger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7BA687-50E1-B35A-C850-F65EA2471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314" y="358018"/>
            <a:ext cx="3886439" cy="6141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3851228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20063-66D8-C3E5-ED9C-CF3BB9FBB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hidden="1">
            <a:extLst>
              <a:ext uri="{FF2B5EF4-FFF2-40B4-BE49-F238E27FC236}">
                <a16:creationId xmlns:a16="http://schemas.microsoft.com/office/drawing/2014/main" id="{3A780A69-A4BB-8E7F-C799-C4CF941CAC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9044" y="-1155336"/>
            <a:ext cx="11016957" cy="565010"/>
          </a:xfrm>
        </p:spPr>
        <p:txBody>
          <a:bodyPr/>
          <a:lstStyle/>
          <a:p>
            <a:r>
              <a:rPr lang="en-US">
                <a:ln>
                  <a:noFill/>
                </a:ln>
                <a:solidFill>
                  <a:srgbClr val="FFFFFF"/>
                </a:solidFill>
                <a:latin typeface="Segoe UI Semibold" panose="020B0502040204020203" pitchFamily="34" charset="0"/>
              </a:rPr>
              <a:t>Announcement slide (dark) with color rotation</a:t>
            </a:r>
            <a:endParaRPr lang="en-US"/>
          </a:p>
        </p:txBody>
      </p:sp>
      <p:sp>
        <p:nvSpPr>
          <p:cNvPr id="96" name="Oval 95" descr="Background rotating color animation">
            <a:extLst>
              <a:ext uri="{FF2B5EF4-FFF2-40B4-BE49-F238E27FC236}">
                <a16:creationId xmlns:a16="http://schemas.microsoft.com/office/drawing/2014/main" id="{E2567089-C0B3-D4AB-3686-BE8354EDD405}"/>
              </a:ext>
            </a:extLst>
          </p:cNvPr>
          <p:cNvSpPr/>
          <p:nvPr/>
        </p:nvSpPr>
        <p:spPr bwMode="auto">
          <a:xfrm rot="1429251">
            <a:off x="-2869223" y="-888419"/>
            <a:ext cx="6474684" cy="3840535"/>
          </a:xfrm>
          <a:prstGeom prst="ellipse">
            <a:avLst/>
          </a:prstGeom>
          <a:gradFill flip="none" rotWithShape="1">
            <a:gsLst>
              <a:gs pos="90000">
                <a:srgbClr val="399A91"/>
              </a:gs>
              <a:gs pos="65000">
                <a:srgbClr val="0078D4">
                  <a:lumMod val="100000"/>
                </a:srgbClr>
              </a:gs>
              <a:gs pos="10000">
                <a:srgbClr val="F4364C">
                  <a:lumMod val="100000"/>
                </a:srgbClr>
              </a:gs>
              <a:gs pos="35000">
                <a:srgbClr val="C03BC4">
                  <a:lumMod val="100000"/>
                </a:srgbClr>
              </a:gs>
            </a:gsLst>
            <a:lin ang="10800000" scaled="1"/>
            <a:tileRect/>
          </a:gradFill>
          <a:ln>
            <a:noFill/>
            <a:headEnd type="none" w="med" len="med"/>
            <a:tailEnd type="none" w="med" len="med"/>
          </a:ln>
          <a:effectLst>
            <a:softEdge rad="5334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27428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gradFill>
                <a:gsLst>
                  <a:gs pos="76923">
                    <a:srgbClr val="FFFFFF"/>
                  </a:gs>
                  <a:gs pos="74000">
                    <a:srgbClr val="FFFFFF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Segoe UI Semibold" panose="020B0502040204020203" pitchFamily="34" charset="0"/>
              <a:ea typeface="+mn-ea"/>
              <a:cs typeface="Segoe UI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BF918EA-92F1-3AB8-6B41-345219A8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39530" y="137627"/>
            <a:ext cx="11912942" cy="6582746"/>
          </a:xfrm>
          <a:prstGeom prst="roundRect">
            <a:avLst>
              <a:gd name="adj" fmla="val 2697"/>
            </a:avLst>
          </a:prstGeom>
          <a:solidFill>
            <a:srgbClr val="091F2C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721C2F8C-5513-9C65-C4DE-EC8FEC24AEDC}"/>
              </a:ext>
            </a:extLst>
          </p:cNvPr>
          <p:cNvSpPr txBox="1">
            <a:spLocks/>
          </p:cNvSpPr>
          <p:nvPr/>
        </p:nvSpPr>
        <p:spPr>
          <a:xfrm>
            <a:off x="1529410" y="3503172"/>
            <a:ext cx="9133181" cy="830868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5399" b="1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32000">
                      <a:srgbClr val="D59ED7"/>
                    </a:gs>
                    <a:gs pos="68000">
                      <a:srgbClr val="8DC8E8"/>
                    </a:gs>
                    <a:gs pos="100000">
                      <a:srgbClr val="49C5B1"/>
                    </a:gs>
                    <a:gs pos="0">
                      <a:srgbClr val="FFA38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" pitchFamily="34" charset="0"/>
              </a:rPr>
              <a:t>Demo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FF10710-928C-C69C-F6D9-8D2C901D9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7846" y="2554087"/>
            <a:ext cx="936312" cy="93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88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C 0.06406 -0.20833 0.76497 -0.22315 0.92292 -0.08819 C 1.08112 0.04676 1.00846 0.74537 0.94792 0.80995 C 0.8875 0.87454 0.075 0.86505 0.02018 0.81667 C -0.03268 0.76736 -0.0418 0.17245 2.08333E-7 -1.11111E-6 Z " pathEditMode="relative" rAng="0" ptsTypes="AAAAA">
                                      <p:cBhvr>
                                        <p:cTn id="11" dur="4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96" y="3398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3.7037E-6 L 0 0.03541 " pathEditMode="relative" rAng="0" ptsTypes="AA">
                                      <p:cBhvr>
                                        <p:cTn id="16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6" grpId="1" animBg="1"/>
      <p:bldP spid="96" grpId="2" animBg="1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FB19-575D-FA7D-E8A1-266DDBDEB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16" y="2354813"/>
            <a:ext cx="9144000" cy="1661993"/>
          </a:xfrm>
        </p:spPr>
        <p:txBody>
          <a:bodyPr/>
          <a:lstStyle/>
          <a:p>
            <a:r>
              <a:rPr lang="en-US" dirty="0"/>
              <a:t>Do you understand the difference between autonomous agents and Power Automate?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8EB361-7635-197E-59FE-9798D17B193B}"/>
              </a:ext>
            </a:extLst>
          </p:cNvPr>
          <p:cNvSpPr txBox="1">
            <a:spLocks/>
          </p:cNvSpPr>
          <p:nvPr/>
        </p:nvSpPr>
        <p:spPr>
          <a:xfrm>
            <a:off x="520416" y="1800815"/>
            <a:ext cx="9144000" cy="55399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>
                <a:solidFill>
                  <a:srgbClr val="00B0F0"/>
                </a:solidFill>
              </a:rPr>
              <a:t>Poll Question:</a:t>
            </a:r>
          </a:p>
        </p:txBody>
      </p:sp>
    </p:spTree>
    <p:extLst>
      <p:ext uri="{BB962C8B-B14F-4D97-AF65-F5344CB8AC3E}">
        <p14:creationId xmlns:p14="http://schemas.microsoft.com/office/powerpoint/2010/main" val="222740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BA141-E275-F6B9-39B7-12867328A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4C817-695B-449F-AB6E-A7274B40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45" y="1529579"/>
            <a:ext cx="4162535" cy="1292662"/>
          </a:xfrm>
        </p:spPr>
        <p:txBody>
          <a:bodyPr/>
          <a:lstStyle/>
          <a:p>
            <a:pPr>
              <a:tabLst>
                <a:tab pos="2290323" algn="l"/>
              </a:tabLst>
            </a:pPr>
            <a:r>
              <a:rPr lang="en-US"/>
              <a:t>Component Collections</a:t>
            </a:r>
            <a:br>
              <a:rPr lang="en-US"/>
            </a:br>
            <a:br>
              <a:rPr lang="en-US"/>
            </a:br>
            <a:endParaRPr lang="en-US" i="1">
              <a:latin typeface="+mn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BBEB07-3C1D-B9CC-C45E-9A9AAF7F2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7536" y="2192346"/>
            <a:ext cx="2427861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399A91"/>
                </a:gs>
                <a:gs pos="100000">
                  <a:srgbClr val="0078D4"/>
                </a:gs>
              </a:gsLst>
              <a:lin ang="0" scaled="1"/>
              <a:tileRect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F276F46A-F83C-16BA-893F-682E79751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8712" y="487"/>
            <a:ext cx="6882424" cy="6857027"/>
            <a:chOff x="5308600" y="0"/>
            <a:chExt cx="68834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2558E1-59BC-30DC-232E-449BFDB29EB1}"/>
                </a:ext>
              </a:extLst>
            </p:cNvPr>
            <p:cNvSpPr/>
            <p:nvPr/>
          </p:nvSpPr>
          <p:spPr bwMode="auto">
            <a:xfrm>
              <a:off x="5308600" y="0"/>
              <a:ext cx="6883400" cy="6858000"/>
            </a:xfrm>
            <a:prstGeom prst="rect">
              <a:avLst/>
            </a:prstGeom>
            <a:gradFill>
              <a:gsLst>
                <a:gs pos="100000">
                  <a:srgbClr val="399A91"/>
                </a:gs>
                <a:gs pos="0">
                  <a:srgbClr val="0078D4"/>
                </a:gs>
              </a:gsLst>
              <a:path path="circle">
                <a:fillToRect l="100000" t="100000"/>
              </a:path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29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8" name="Picture 7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54619C54-8AC8-070A-CDEB-C25E4CE83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16540"/>
              <a:ext cx="2194581" cy="1005850"/>
            </a:xfrm>
            <a:prstGeom prst="rect">
              <a:avLst/>
            </a:prstGeom>
          </p:spPr>
        </p:pic>
        <p:pic>
          <p:nvPicPr>
            <p:cNvPr id="9" name="Picture 8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43113FBC-BC6A-BC63-2D7A-A85D9BE9A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1022390"/>
              <a:ext cx="2194581" cy="1005850"/>
            </a:xfrm>
            <a:prstGeom prst="rect">
              <a:avLst/>
            </a:prstGeom>
          </p:spPr>
        </p:pic>
        <p:pic>
          <p:nvPicPr>
            <p:cNvPr id="11" name="Picture 10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77D21CD5-57C5-B153-5967-3B38F1FCA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5026600"/>
              <a:ext cx="2194581" cy="1005850"/>
            </a:xfrm>
            <a:prstGeom prst="rect">
              <a:avLst/>
            </a:prstGeom>
          </p:spPr>
        </p:pic>
        <p:pic>
          <p:nvPicPr>
            <p:cNvPr id="12" name="Picture 11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0C81534A-0718-2B49-D5EE-4B4EC4D11A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5000"/>
            </a:blip>
            <a:srcRect b="17925"/>
            <a:stretch/>
          </p:blipFill>
          <p:spPr>
            <a:xfrm>
              <a:off x="9989033" y="6032450"/>
              <a:ext cx="2194581" cy="825550"/>
            </a:xfrm>
            <a:prstGeom prst="rect">
              <a:avLst/>
            </a:prstGeom>
          </p:spPr>
        </p:pic>
        <p:pic>
          <p:nvPicPr>
            <p:cNvPr id="13" name="Picture 12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C370CD09-3D9D-FFB7-DBD6-3D0A85D8B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2009588"/>
              <a:ext cx="2194581" cy="1005850"/>
            </a:xfrm>
            <a:prstGeom prst="rect">
              <a:avLst/>
            </a:prstGeom>
          </p:spPr>
        </p:pic>
        <p:pic>
          <p:nvPicPr>
            <p:cNvPr id="14" name="Picture 13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0E0FC129-8ACA-85C3-7FFF-43B25A79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3036460"/>
              <a:ext cx="2194581" cy="1005850"/>
            </a:xfrm>
            <a:prstGeom prst="rect">
              <a:avLst/>
            </a:prstGeom>
          </p:spPr>
        </p:pic>
        <p:pic>
          <p:nvPicPr>
            <p:cNvPr id="15" name="Picture 14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D2500412-84E5-05CA-D748-4B675ECDD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0647" y="4021288"/>
              <a:ext cx="2194581" cy="1005850"/>
            </a:xfrm>
            <a:prstGeom prst="rect">
              <a:avLst/>
            </a:prstGeom>
          </p:spPr>
        </p:pic>
      </p:grp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493E1DB8-29A0-FA68-29C1-95427ECE2431}"/>
              </a:ext>
            </a:extLst>
          </p:cNvPr>
          <p:cNvSpPr txBox="1">
            <a:spLocks/>
          </p:cNvSpPr>
          <p:nvPr/>
        </p:nvSpPr>
        <p:spPr>
          <a:xfrm>
            <a:off x="454032" y="2515274"/>
            <a:ext cx="4432559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Create once use over and over</a:t>
            </a:r>
          </a:p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Topic / Action / Entity / Knowledge Level Support</a:t>
            </a:r>
          </a:p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Managed / Unmanaged</a:t>
            </a:r>
          </a:p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Solution Aware</a:t>
            </a:r>
          </a:p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Export / Import</a:t>
            </a:r>
          </a:p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Develop Independently</a:t>
            </a: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A83DEFEA-5D67-F8D1-34D3-2B6DDF0DA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667" y="1659736"/>
            <a:ext cx="6176217" cy="37942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5188673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162DB-4380-EDE6-F462-AA5F41F7C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hidden="1">
            <a:extLst>
              <a:ext uri="{FF2B5EF4-FFF2-40B4-BE49-F238E27FC236}">
                <a16:creationId xmlns:a16="http://schemas.microsoft.com/office/drawing/2014/main" id="{B04110CB-1820-B8CD-EBF9-C492F7DE53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9044" y="-1155336"/>
            <a:ext cx="11016957" cy="565010"/>
          </a:xfrm>
        </p:spPr>
        <p:txBody>
          <a:bodyPr/>
          <a:lstStyle/>
          <a:p>
            <a:r>
              <a:rPr lang="en-US">
                <a:ln>
                  <a:noFill/>
                </a:ln>
                <a:solidFill>
                  <a:srgbClr val="FFFFFF"/>
                </a:solidFill>
                <a:latin typeface="Segoe UI Semibold" panose="020B0502040204020203" pitchFamily="34" charset="0"/>
              </a:rPr>
              <a:t>Announcement slide (dark) with color rotation</a:t>
            </a:r>
            <a:endParaRPr lang="en-US"/>
          </a:p>
        </p:txBody>
      </p:sp>
      <p:sp>
        <p:nvSpPr>
          <p:cNvPr id="96" name="Oval 95" descr="Background rotating color animation">
            <a:extLst>
              <a:ext uri="{FF2B5EF4-FFF2-40B4-BE49-F238E27FC236}">
                <a16:creationId xmlns:a16="http://schemas.microsoft.com/office/drawing/2014/main" id="{D12616F6-AD5B-1ED6-D6F1-0AD54BB46C90}"/>
              </a:ext>
            </a:extLst>
          </p:cNvPr>
          <p:cNvSpPr/>
          <p:nvPr/>
        </p:nvSpPr>
        <p:spPr bwMode="auto">
          <a:xfrm rot="1429251">
            <a:off x="-2869223" y="-888419"/>
            <a:ext cx="6474684" cy="3840535"/>
          </a:xfrm>
          <a:prstGeom prst="ellipse">
            <a:avLst/>
          </a:prstGeom>
          <a:gradFill flip="none" rotWithShape="1">
            <a:gsLst>
              <a:gs pos="90000">
                <a:srgbClr val="399A91"/>
              </a:gs>
              <a:gs pos="65000">
                <a:srgbClr val="0078D4">
                  <a:lumMod val="100000"/>
                </a:srgbClr>
              </a:gs>
              <a:gs pos="10000">
                <a:srgbClr val="F4364C">
                  <a:lumMod val="100000"/>
                </a:srgbClr>
              </a:gs>
              <a:gs pos="35000">
                <a:srgbClr val="C03BC4">
                  <a:lumMod val="100000"/>
                </a:srgbClr>
              </a:gs>
            </a:gsLst>
            <a:lin ang="10800000" scaled="1"/>
            <a:tileRect/>
          </a:gradFill>
          <a:ln>
            <a:noFill/>
            <a:headEnd type="none" w="med" len="med"/>
            <a:tailEnd type="none" w="med" len="med"/>
          </a:ln>
          <a:effectLst>
            <a:softEdge rad="5334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27428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gradFill>
                <a:gsLst>
                  <a:gs pos="76923">
                    <a:srgbClr val="FFFFFF"/>
                  </a:gs>
                  <a:gs pos="74000">
                    <a:srgbClr val="FFFFFF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Segoe UI Semibold" panose="020B0502040204020203" pitchFamily="34" charset="0"/>
              <a:ea typeface="+mn-ea"/>
              <a:cs typeface="Segoe UI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5438033-A03C-1898-D42A-898AAFCB1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39530" y="137627"/>
            <a:ext cx="11912942" cy="6582746"/>
          </a:xfrm>
          <a:prstGeom prst="roundRect">
            <a:avLst>
              <a:gd name="adj" fmla="val 2697"/>
            </a:avLst>
          </a:prstGeom>
          <a:solidFill>
            <a:srgbClr val="091F2C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E8E23214-2B45-E9CC-487B-0073384F3DAA}"/>
              </a:ext>
            </a:extLst>
          </p:cNvPr>
          <p:cNvSpPr txBox="1">
            <a:spLocks/>
          </p:cNvSpPr>
          <p:nvPr/>
        </p:nvSpPr>
        <p:spPr>
          <a:xfrm>
            <a:off x="1529410" y="3503172"/>
            <a:ext cx="9133181" cy="830868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5399" b="1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32000">
                      <a:srgbClr val="D59ED7"/>
                    </a:gs>
                    <a:gs pos="68000">
                      <a:srgbClr val="8DC8E8"/>
                    </a:gs>
                    <a:gs pos="100000">
                      <a:srgbClr val="49C5B1"/>
                    </a:gs>
                    <a:gs pos="0">
                      <a:srgbClr val="FFA38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" pitchFamily="34" charset="0"/>
              </a:rPr>
              <a:t>Demo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566A7C3-0BE2-9AD1-D2D0-66CD01162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7846" y="2554087"/>
            <a:ext cx="936312" cy="93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57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C 0.06406 -0.20833 0.76497 -0.22315 0.92292 -0.08819 C 1.08112 0.04676 1.00846 0.74537 0.94792 0.80995 C 0.8875 0.87454 0.075 0.86505 0.02018 0.81667 C -0.03268 0.76736 -0.0418 0.17245 2.08333E-7 -1.11111E-6 Z " pathEditMode="relative" rAng="0" ptsTypes="AAAAA">
                                      <p:cBhvr>
                                        <p:cTn id="11" dur="4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96" y="3398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3.7037E-6 L 0 0.03541 " pathEditMode="relative" rAng="0" ptsTypes="AA">
                                      <p:cBhvr>
                                        <p:cTn id="16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6" grpId="1" animBg="1"/>
      <p:bldP spid="96" grpId="2" animBg="1"/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qr code with a blue logo&#10;&#10;AI-generated content may be incorrect.">
            <a:extLst>
              <a:ext uri="{FF2B5EF4-FFF2-40B4-BE49-F238E27FC236}">
                <a16:creationId xmlns:a16="http://schemas.microsoft.com/office/drawing/2014/main" id="{7F119A76-3434-0B3E-F9E0-B8B4B3180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888" y="2066313"/>
            <a:ext cx="2589266" cy="3020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C952B55-3766-F267-530C-C3CEA3FD5B49}"/>
              </a:ext>
            </a:extLst>
          </p:cNvPr>
          <p:cNvSpPr txBox="1">
            <a:spLocks/>
          </p:cNvSpPr>
          <p:nvPr/>
        </p:nvSpPr>
        <p:spPr>
          <a:xfrm>
            <a:off x="399846" y="3033239"/>
            <a:ext cx="9144000" cy="1661993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7879051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Oval 95" descr="Background rotating color animation">
            <a:extLst>
              <a:ext uri="{FF2B5EF4-FFF2-40B4-BE49-F238E27FC236}">
                <a16:creationId xmlns:a16="http://schemas.microsoft.com/office/drawing/2014/main" id="{EF1F7445-381C-037D-46CC-F37049BF5BAD}"/>
              </a:ext>
            </a:extLst>
          </p:cNvPr>
          <p:cNvSpPr/>
          <p:nvPr/>
        </p:nvSpPr>
        <p:spPr bwMode="auto">
          <a:xfrm rot="1429251">
            <a:off x="-2869223" y="-888419"/>
            <a:ext cx="6474684" cy="3840535"/>
          </a:xfrm>
          <a:prstGeom prst="ellipse">
            <a:avLst/>
          </a:prstGeom>
          <a:gradFill flip="none" rotWithShape="1">
            <a:gsLst>
              <a:gs pos="100000">
                <a:srgbClr val="399A91"/>
              </a:gs>
              <a:gs pos="32000">
                <a:srgbClr val="C03BC4"/>
              </a:gs>
              <a:gs pos="0">
                <a:srgbClr val="FF5C39"/>
              </a:gs>
              <a:gs pos="68000">
                <a:srgbClr val="0078D4">
                  <a:lumMod val="10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>
            <a:softEdge rad="5334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27428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err="1">
              <a:ln>
                <a:noFill/>
              </a:ln>
              <a:gradFill>
                <a:gsLst>
                  <a:gs pos="76923">
                    <a:srgbClr val="FFFFFF"/>
                  </a:gs>
                  <a:gs pos="74000">
                    <a:srgbClr val="FFFFFF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Segoe UI Variable Small Semibol" pitchFamily="2" charset="0"/>
              <a:ea typeface="+mn-ea"/>
              <a:cs typeface="Segoe UI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441AFC3-4ECC-7DA2-2784-F7107020D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39530" y="137627"/>
            <a:ext cx="11912942" cy="6582746"/>
          </a:xfrm>
          <a:prstGeom prst="roundRect">
            <a:avLst>
              <a:gd name="adj" fmla="val 2697"/>
            </a:avLst>
          </a:prstGeom>
          <a:solidFill>
            <a:srgbClr val="091F2C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8" hidden="1">
            <a:extLst>
              <a:ext uri="{FF2B5EF4-FFF2-40B4-BE49-F238E27FC236}">
                <a16:creationId xmlns:a16="http://schemas.microsoft.com/office/drawing/2014/main" id="{CD4AECCD-1093-5C19-AF62-7718E6486A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9044" y="-1155336"/>
            <a:ext cx="11016957" cy="565010"/>
          </a:xfrm>
        </p:spPr>
        <p:txBody>
          <a:bodyPr/>
          <a:lstStyle/>
          <a:p>
            <a:r>
              <a:rPr lang="en-US">
                <a:ln>
                  <a:noFill/>
                </a:ln>
                <a:solidFill>
                  <a:srgbClr val="FFFFFF"/>
                </a:solidFill>
                <a:latin typeface="Segoe UI Semibold" panose="020B0502040204020203" pitchFamily="34" charset="0"/>
              </a:rPr>
              <a:t>Announcement slide (dark) with color rotation</a:t>
            </a:r>
            <a:endParaRPr lang="en-US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2629A142-CBFC-69EE-D2F6-4B905A31BE37}"/>
              </a:ext>
            </a:extLst>
          </p:cNvPr>
          <p:cNvSpPr txBox="1">
            <a:spLocks/>
          </p:cNvSpPr>
          <p:nvPr/>
        </p:nvSpPr>
        <p:spPr>
          <a:xfrm>
            <a:off x="1902148" y="562933"/>
            <a:ext cx="9133181" cy="738664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004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89510">
                      <a:srgbClr val="FFFFFF"/>
                    </a:gs>
                    <a:gs pos="68966">
                      <a:srgbClr val="FFFFFF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Microsoft Copilot Studio</a:t>
            </a:r>
          </a:p>
        </p:txBody>
      </p:sp>
      <p:sp>
        <p:nvSpPr>
          <p:cNvPr id="30" name="Rounded Rectangle 29" descr="Dark Pattern: Plus dots">
            <a:extLst>
              <a:ext uri="{FF2B5EF4-FFF2-40B4-BE49-F238E27FC236}">
                <a16:creationId xmlns:a16="http://schemas.microsoft.com/office/drawing/2014/main" id="{40F454CC-D803-D43D-E554-214694401458}"/>
              </a:ext>
            </a:extLst>
          </p:cNvPr>
          <p:cNvSpPr/>
          <p:nvPr/>
        </p:nvSpPr>
        <p:spPr bwMode="auto">
          <a:xfrm>
            <a:off x="582950" y="2025804"/>
            <a:ext cx="11026100" cy="4240180"/>
          </a:xfrm>
          <a:prstGeom prst="roundRect">
            <a:avLst>
              <a:gd name="adj" fmla="val 4870"/>
            </a:avLst>
          </a:prstGeom>
          <a:blipFill dpi="0" rotWithShape="1">
            <a:blip r:embed="rId3">
              <a:alphaModFix amt="3842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tile tx="0" ty="0" sx="100000" sy="100000" flip="none" algn="tl"/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AAB673F-B84B-5142-44BA-DA58A01C4509}"/>
              </a:ext>
            </a:extLst>
          </p:cNvPr>
          <p:cNvSpPr txBox="1">
            <a:spLocks/>
          </p:cNvSpPr>
          <p:nvPr/>
        </p:nvSpPr>
        <p:spPr>
          <a:xfrm>
            <a:off x="1529410" y="1173968"/>
            <a:ext cx="9133181" cy="607453"/>
          </a:xfrm>
          <a:prstGeom prst="rect">
            <a:avLst/>
          </a:prstGeom>
        </p:spPr>
        <p:txBody>
          <a:bodyPr vert="horz" wrap="square" lIns="0" tIns="228568" rIns="0" bIns="0" rtlCol="0">
            <a:sp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gradFill>
                  <a:gsLst>
                    <a:gs pos="0">
                      <a:schemeClr val="accent2"/>
                    </a:gs>
                    <a:gs pos="100000">
                      <a:schemeClr val="tx2"/>
                    </a:gs>
                  </a:gsLst>
                  <a:lin ang="27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22860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1988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5663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68000">
                      <a:srgbClr val="8DC8E8"/>
                    </a:gs>
                    <a:gs pos="32000">
                      <a:srgbClr val="D59ED7"/>
                    </a:gs>
                    <a:gs pos="0">
                      <a:srgbClr val="FFB3BB"/>
                    </a:gs>
                    <a:gs pos="100000">
                      <a:srgbClr val="B9DCD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Your agent, your way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7957243-133C-B366-165A-5D7A52BC3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53868" y="635034"/>
            <a:ext cx="634910" cy="6349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Rounded Rectangle 64">
            <a:extLst>
              <a:ext uri="{FF2B5EF4-FFF2-40B4-BE49-F238E27FC236}">
                <a16:creationId xmlns:a16="http://schemas.microsoft.com/office/drawing/2014/main" id="{03AF2B59-D5ED-E335-8888-DF4503950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82950" y="2017913"/>
            <a:ext cx="11026100" cy="4250722"/>
          </a:xfrm>
          <a:prstGeom prst="roundRect">
            <a:avLst>
              <a:gd name="adj" fmla="val 3991"/>
            </a:avLst>
          </a:prstGeom>
          <a:ln w="12700" cap="rnd">
            <a:solidFill>
              <a:srgbClr val="3A4953"/>
            </a:solidFill>
            <a:headEnd type="none" w="lg" len="sm"/>
            <a:tailEnd type="none" w="lg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 err="1">
              <a:ln>
                <a:noFill/>
              </a:ln>
              <a:noFill/>
              <a:effectLst/>
              <a:uLnTx/>
              <a:uFillTx/>
              <a:latin typeface="Segoe UI Variable Small Semibol" pitchFamily="2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8767D0-E5A8-6A0B-A393-C89791E3D019}"/>
              </a:ext>
            </a:extLst>
          </p:cNvPr>
          <p:cNvSpPr txBox="1">
            <a:spLocks/>
          </p:cNvSpPr>
          <p:nvPr/>
        </p:nvSpPr>
        <p:spPr>
          <a:xfrm>
            <a:off x="1160009" y="3342132"/>
            <a:ext cx="3098379" cy="1915831"/>
          </a:xfrm>
          <a:prstGeom prst="rect">
            <a:avLst/>
          </a:prstGeom>
        </p:spPr>
        <p:txBody>
          <a:bodyPr wrap="square" lIns="91427" tIns="45713" rIns="91427" bIns="45713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563" rtl="0" eaLnBrk="1" fontAlgn="auto" latinLnBrk="0" hangingPunct="1">
              <a:lnSpc>
                <a:spcPct val="1225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Sans Display" pitchFamily="2" charset="0"/>
              </a:rPr>
              <a:t>Copilot Studio is an end-to-end conversational AI product for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B3BB"/>
                  </a:gs>
                  <a:gs pos="32000">
                    <a:srgbClr val="D59ED7"/>
                  </a:gs>
                  <a:gs pos="68000">
                    <a:srgbClr val="8DC8E8"/>
                  </a:gs>
                  <a:gs pos="100000">
                    <a:srgbClr val="49C5B1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  <a:p>
            <a:pPr marL="0" marR="0" lvl="0" indent="0" algn="l" defTabSz="932563" rtl="0" eaLnBrk="1" fontAlgn="auto" latinLnBrk="0" hangingPunct="1">
              <a:lnSpc>
                <a:spcPct val="1225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 w="3175">
                  <a:noFill/>
                </a:ln>
                <a:gradFill>
                  <a:gsLst>
                    <a:gs pos="0">
                      <a:srgbClr val="FFB3BB"/>
                    </a:gs>
                    <a:gs pos="32000">
                      <a:srgbClr val="D59ED7"/>
                    </a:gs>
                    <a:gs pos="68000">
                      <a:srgbClr val="8DC8E8"/>
                    </a:gs>
                    <a:gs pos="100000">
                      <a:srgbClr val="49C5B1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building your own agent </a:t>
            </a:r>
            <a:r>
              <a:rPr kumimoji="0" lang="en-US" sz="1600" b="0" i="0" u="none" strike="noStrike" kern="1200" cap="none" spc="-5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Sans Display" pitchFamily="2" charset="0"/>
              </a:rPr>
              <a:t>or </a:t>
            </a:r>
            <a:r>
              <a:rPr kumimoji="0" lang="en-US" sz="1600" b="1" i="0" u="none" strike="noStrike" kern="1200" cap="none" spc="0" normalizeH="0" baseline="0" noProof="0">
                <a:ln w="3175">
                  <a:noFill/>
                </a:ln>
                <a:gradFill>
                  <a:gsLst>
                    <a:gs pos="0">
                      <a:srgbClr val="FFB3BB"/>
                    </a:gs>
                    <a:gs pos="32000">
                      <a:srgbClr val="D59ED7"/>
                    </a:gs>
                    <a:gs pos="68000">
                      <a:srgbClr val="8DC8E8"/>
                    </a:gs>
                    <a:gs pos="100000">
                      <a:srgbClr val="49C5B1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extending Microsoft Copilot </a:t>
            </a:r>
            <a:r>
              <a:rPr kumimoji="0" lang="en-US" sz="1600" b="0" i="0" u="none" strike="noStrike" kern="1200" cap="none" spc="-5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Sans Display" pitchFamily="2" charset="0"/>
              </a:rPr>
              <a:t>with generative AI, large language models and </a:t>
            </a:r>
            <a:r>
              <a:rPr kumimoji="0" lang="en-US" sz="1600" b="1" i="0" u="none" strike="noStrike" kern="1200" cap="none" spc="0" normalizeH="0" baseline="0" noProof="0">
                <a:ln w="3175">
                  <a:noFill/>
                </a:ln>
                <a:gradFill>
                  <a:gsLst>
                    <a:gs pos="0">
                      <a:srgbClr val="FFB3BB"/>
                    </a:gs>
                    <a:gs pos="32000">
                      <a:srgbClr val="D59ED7"/>
                    </a:gs>
                    <a:gs pos="68000">
                      <a:srgbClr val="8DC8E8"/>
                    </a:gs>
                    <a:gs pos="100000">
                      <a:srgbClr val="49C5B1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your data</a:t>
            </a:r>
            <a:r>
              <a:rPr kumimoji="0" lang="en-US" sz="1600" b="0" i="0" u="none" strike="noStrike" kern="1200" cap="none" spc="-5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Sans Display" pitchFamily="2" charset="0"/>
              </a:rPr>
              <a:t>.</a:t>
            </a:r>
            <a:endParaRPr kumimoji="0" lang="en-US" sz="2400" b="0" i="0" u="none" strike="noStrike" kern="1200" cap="none" spc="-5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Sans Display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E9FCBD-4D81-9D4F-E2CA-423906C8F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t="3184" r="3196" b="8184"/>
          <a:stretch/>
        </p:blipFill>
        <p:spPr>
          <a:xfrm>
            <a:off x="4835446" y="2406304"/>
            <a:ext cx="6196546" cy="3473940"/>
          </a:xfrm>
          <a:prstGeom prst="roundRect">
            <a:avLst>
              <a:gd name="adj" fmla="val 1903"/>
            </a:avLst>
          </a:prstGeom>
        </p:spPr>
      </p:pic>
    </p:spTree>
    <p:extLst>
      <p:ext uri="{BB962C8B-B14F-4D97-AF65-F5344CB8AC3E}">
        <p14:creationId xmlns:p14="http://schemas.microsoft.com/office/powerpoint/2010/main" val="3672758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C 0.06406 -0.20833 0.76497 -0.22315 0.92292 -0.08819 C 1.08112 0.04676 1.00846 0.74537 0.94792 0.80995 C 0.8875 0.87454 0.075 0.86505 0.02018 0.81667 C -0.03268 0.76736 -0.0418 0.17245 2.08333E-7 -1.11111E-6 Z " pathEditMode="relative" rAng="0" ptsTypes="AAAAA">
                                      <p:cBhvr>
                                        <p:cTn id="11" dur="4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96" y="3398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-2.59259E-6 L 0 0.03542 " pathEditMode="relative" rAng="0" ptsTypes="AA">
                                      <p:cBhvr>
                                        <p:cTn id="16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2.22222E-6 L 0 0.03541 " pathEditMode="relative" rAng="0" ptsTypes="AA">
                                      <p:cBhvr>
                                        <p:cTn id="21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3.33333E-6 L 0 0.03541 " pathEditMode="relative" rAng="0" ptsTypes="AA">
                                      <p:cBhvr>
                                        <p:cTn id="26" dur="7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1.85185E-6 L 0 0.03541 " pathEditMode="relative" rAng="0" ptsTypes="AA">
                                      <p:cBhvr>
                                        <p:cTn id="31" dur="7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58333E-6 -1.11111E-6 L 4.58333E-6 0.03542 " pathEditMode="relative" rAng="0" ptsTypes="AA">
                                      <p:cBhvr>
                                        <p:cTn id="36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1.25E-6 3.33333E-6 L -1.25E-6 0.03541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-2.59259E-6 L 0 0.03542 " pathEditMode="relative" rAng="0" ptsTypes="AA">
                                      <p:cBhvr>
                                        <p:cTn id="46" dur="7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6" grpId="1" animBg="1"/>
      <p:bldP spid="96" grpId="2" animBg="1"/>
      <p:bldP spid="11" grpId="0"/>
      <p:bldP spid="11" grpId="1"/>
      <p:bldP spid="30" grpId="0" animBg="1"/>
      <p:bldP spid="30" grpId="1" animBg="1"/>
      <p:bldP spid="12" grpId="0"/>
      <p:bldP spid="12" grpId="1"/>
      <p:bldP spid="10" grpId="0" animBg="1"/>
      <p:bldP spid="10" grpId="1" animBg="1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27563-52B3-9BAD-68F2-C45AF78C3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A41B-E382-77C7-1E53-FD794EE4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 agents</a:t>
            </a:r>
          </a:p>
        </p:txBody>
      </p:sp>
    </p:spTree>
    <p:extLst>
      <p:ext uri="{BB962C8B-B14F-4D97-AF65-F5344CB8AC3E}">
        <p14:creationId xmlns:p14="http://schemas.microsoft.com/office/powerpoint/2010/main" val="30034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0A79A-3D25-49AC-5285-6603BCBB4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Major Components of Copilot Studio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40D2361-D920-C100-48B5-CF9443E624FA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799148" y="1219512"/>
          <a:ext cx="10806854" cy="550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186511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0893E-14EE-CC18-E6FB-ACEE2FA0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45" y="1529580"/>
            <a:ext cx="4162535" cy="5262979"/>
          </a:xfrm>
        </p:spPr>
        <p:txBody>
          <a:bodyPr/>
          <a:lstStyle/>
          <a:p>
            <a:pPr>
              <a:tabLst>
                <a:tab pos="2290323" algn="l"/>
              </a:tabLst>
            </a:pPr>
            <a:r>
              <a:rPr lang="en-US" dirty="0"/>
              <a:t>Knowledge / Generative Answers</a:t>
            </a:r>
            <a:br>
              <a:rPr lang="en-US" dirty="0"/>
            </a:br>
            <a:br>
              <a:rPr lang="en-US" dirty="0"/>
            </a:br>
            <a:r>
              <a:rPr lang="en-US" sz="2000" dirty="0">
                <a:latin typeface="+mn-lt"/>
              </a:rPr>
              <a:t>Enable makers to add and manage both public and enterprise data sources. </a:t>
            </a: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Supported data sources include public websites, SharePoint/OneDrive sites or files, file uploads, Dataverse and other external data sources indexed in Microsoft Graph.</a:t>
            </a: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r>
              <a:rPr lang="en-US" sz="2000" dirty="0">
                <a:solidFill>
                  <a:srgbClr val="FFFF00"/>
                </a:solidFill>
                <a:latin typeface="+mn-lt"/>
              </a:rPr>
              <a:t>New: Azure AI Search</a:t>
            </a: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r>
              <a:rPr lang="en-US" sz="1800" i="1" dirty="0">
                <a:latin typeface="+mn-lt"/>
              </a:rPr>
              <a:t>* Certain sources are in public preview only</a:t>
            </a:r>
            <a:endParaRPr lang="en-US" i="1" dirty="0">
              <a:latin typeface="+mn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C2F08B-062D-D7CF-B3EA-3F3049EF7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9045" y="2591645"/>
            <a:ext cx="2427861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399A91"/>
                </a:gs>
                <a:gs pos="100000">
                  <a:srgbClr val="0078D4"/>
                </a:gs>
              </a:gsLst>
              <a:lin ang="0" scaled="1"/>
              <a:tileRect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912112B-2CF6-0F17-EEBB-EA6E714F0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8712" y="487"/>
            <a:ext cx="6882424" cy="6857027"/>
            <a:chOff x="5308600" y="0"/>
            <a:chExt cx="68834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0D75DA-37D8-85B3-63FC-9C55AB1D54F7}"/>
                </a:ext>
              </a:extLst>
            </p:cNvPr>
            <p:cNvSpPr/>
            <p:nvPr/>
          </p:nvSpPr>
          <p:spPr bwMode="auto">
            <a:xfrm>
              <a:off x="5308600" y="0"/>
              <a:ext cx="6883400" cy="6858000"/>
            </a:xfrm>
            <a:prstGeom prst="rect">
              <a:avLst/>
            </a:prstGeom>
            <a:gradFill>
              <a:gsLst>
                <a:gs pos="100000">
                  <a:srgbClr val="399A91"/>
                </a:gs>
                <a:gs pos="0">
                  <a:srgbClr val="0078D4"/>
                </a:gs>
              </a:gsLst>
              <a:path path="circle">
                <a:fillToRect l="100000" t="100000"/>
              </a:path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29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8" name="Picture 7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70CE6970-5E2C-6E2E-2EF5-8E424CD4E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16540"/>
              <a:ext cx="2194581" cy="1005850"/>
            </a:xfrm>
            <a:prstGeom prst="rect">
              <a:avLst/>
            </a:prstGeom>
          </p:spPr>
        </p:pic>
        <p:pic>
          <p:nvPicPr>
            <p:cNvPr id="9" name="Picture 8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65D3FFAC-1500-DAC6-21DF-CD2E09D4B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1022390"/>
              <a:ext cx="2194581" cy="1005850"/>
            </a:xfrm>
            <a:prstGeom prst="rect">
              <a:avLst/>
            </a:prstGeom>
          </p:spPr>
        </p:pic>
        <p:pic>
          <p:nvPicPr>
            <p:cNvPr id="11" name="Picture 10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B31A208A-DF40-AA5C-6754-D5F8A73A8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5026600"/>
              <a:ext cx="2194581" cy="1005850"/>
            </a:xfrm>
            <a:prstGeom prst="rect">
              <a:avLst/>
            </a:prstGeom>
          </p:spPr>
        </p:pic>
        <p:pic>
          <p:nvPicPr>
            <p:cNvPr id="12" name="Picture 11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FF2DDB43-E1B0-8CED-B469-4E008B8B1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5000"/>
            </a:blip>
            <a:srcRect b="17925"/>
            <a:stretch/>
          </p:blipFill>
          <p:spPr>
            <a:xfrm>
              <a:off x="9989033" y="6032450"/>
              <a:ext cx="2194581" cy="825550"/>
            </a:xfrm>
            <a:prstGeom prst="rect">
              <a:avLst/>
            </a:prstGeom>
          </p:spPr>
        </p:pic>
        <p:pic>
          <p:nvPicPr>
            <p:cNvPr id="13" name="Picture 12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5D84322B-530A-C800-F6FC-263C37CCA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2009588"/>
              <a:ext cx="2194581" cy="1005850"/>
            </a:xfrm>
            <a:prstGeom prst="rect">
              <a:avLst/>
            </a:prstGeom>
          </p:spPr>
        </p:pic>
        <p:pic>
          <p:nvPicPr>
            <p:cNvPr id="14" name="Picture 13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90C1D3B1-079E-A072-347A-1781B9562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3036460"/>
              <a:ext cx="2194581" cy="1005850"/>
            </a:xfrm>
            <a:prstGeom prst="rect">
              <a:avLst/>
            </a:prstGeom>
          </p:spPr>
        </p:pic>
        <p:pic>
          <p:nvPicPr>
            <p:cNvPr id="15" name="Picture 14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77F7C371-9A75-3A7D-8163-614D16F5E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0647" y="4021288"/>
              <a:ext cx="2194581" cy="100585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459226-A90B-CDF0-F051-B659F10C7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3" t="8440" r="15561" b="12176"/>
          <a:stretch/>
        </p:blipFill>
        <p:spPr>
          <a:xfrm>
            <a:off x="5830949" y="1525585"/>
            <a:ext cx="5837950" cy="39061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1583145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24BA1-7B80-F382-0854-417AAA92C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hidden="1">
            <a:extLst>
              <a:ext uri="{FF2B5EF4-FFF2-40B4-BE49-F238E27FC236}">
                <a16:creationId xmlns:a16="http://schemas.microsoft.com/office/drawing/2014/main" id="{03037473-7C19-A53D-C5B0-4DD1769597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9044" y="-1155336"/>
            <a:ext cx="11016957" cy="565010"/>
          </a:xfrm>
        </p:spPr>
        <p:txBody>
          <a:bodyPr/>
          <a:lstStyle/>
          <a:p>
            <a:r>
              <a:rPr lang="en-US">
                <a:ln>
                  <a:noFill/>
                </a:ln>
                <a:solidFill>
                  <a:srgbClr val="FFFFFF"/>
                </a:solidFill>
                <a:latin typeface="Segoe UI Semibold" panose="020B0502040204020203" pitchFamily="34" charset="0"/>
              </a:rPr>
              <a:t>Announcement slide (dark) with color rotation</a:t>
            </a:r>
            <a:endParaRPr lang="en-US"/>
          </a:p>
        </p:txBody>
      </p:sp>
      <p:sp>
        <p:nvSpPr>
          <p:cNvPr id="96" name="Oval 95" descr="Background rotating color animation">
            <a:extLst>
              <a:ext uri="{FF2B5EF4-FFF2-40B4-BE49-F238E27FC236}">
                <a16:creationId xmlns:a16="http://schemas.microsoft.com/office/drawing/2014/main" id="{9CB9291D-6588-C212-ABF8-0E6F3A16E3A4}"/>
              </a:ext>
            </a:extLst>
          </p:cNvPr>
          <p:cNvSpPr/>
          <p:nvPr/>
        </p:nvSpPr>
        <p:spPr bwMode="auto">
          <a:xfrm rot="1429251">
            <a:off x="-2869223" y="-888419"/>
            <a:ext cx="6474684" cy="3840535"/>
          </a:xfrm>
          <a:prstGeom prst="ellipse">
            <a:avLst/>
          </a:prstGeom>
          <a:gradFill flip="none" rotWithShape="1">
            <a:gsLst>
              <a:gs pos="90000">
                <a:srgbClr val="399A91"/>
              </a:gs>
              <a:gs pos="65000">
                <a:srgbClr val="0078D4">
                  <a:lumMod val="100000"/>
                </a:srgbClr>
              </a:gs>
              <a:gs pos="10000">
                <a:srgbClr val="F4364C">
                  <a:lumMod val="100000"/>
                </a:srgbClr>
              </a:gs>
              <a:gs pos="35000">
                <a:srgbClr val="C03BC4">
                  <a:lumMod val="100000"/>
                </a:srgbClr>
              </a:gs>
            </a:gsLst>
            <a:lin ang="10800000" scaled="1"/>
            <a:tileRect/>
          </a:gradFill>
          <a:ln>
            <a:noFill/>
            <a:headEnd type="none" w="med" len="med"/>
            <a:tailEnd type="none" w="med" len="med"/>
          </a:ln>
          <a:effectLst>
            <a:softEdge rad="5334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27428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gradFill>
                <a:gsLst>
                  <a:gs pos="76923">
                    <a:srgbClr val="FFFFFF"/>
                  </a:gs>
                  <a:gs pos="74000">
                    <a:srgbClr val="FFFFFF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Segoe UI Semibold" panose="020B0502040204020203" pitchFamily="34" charset="0"/>
              <a:ea typeface="+mn-ea"/>
              <a:cs typeface="Segoe UI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C8BD29D-0A0F-A731-B381-5E12C8C66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39530" y="137627"/>
            <a:ext cx="11912942" cy="6582746"/>
          </a:xfrm>
          <a:prstGeom prst="roundRect">
            <a:avLst>
              <a:gd name="adj" fmla="val 2697"/>
            </a:avLst>
          </a:prstGeom>
          <a:solidFill>
            <a:srgbClr val="091F2C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EAADCEB3-DCFD-8E32-46E5-3D2CB3346772}"/>
              </a:ext>
            </a:extLst>
          </p:cNvPr>
          <p:cNvSpPr txBox="1">
            <a:spLocks/>
          </p:cNvSpPr>
          <p:nvPr/>
        </p:nvSpPr>
        <p:spPr>
          <a:xfrm>
            <a:off x="1529410" y="3503172"/>
            <a:ext cx="9133181" cy="830868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5399" b="1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32000">
                      <a:srgbClr val="D59ED7"/>
                    </a:gs>
                    <a:gs pos="68000">
                      <a:srgbClr val="8DC8E8"/>
                    </a:gs>
                    <a:gs pos="100000">
                      <a:srgbClr val="49C5B1"/>
                    </a:gs>
                    <a:gs pos="0">
                      <a:srgbClr val="FFA38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" pitchFamily="34" charset="0"/>
              </a:rPr>
              <a:t>Demo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7A86FE7-222D-8E7A-8227-CD12B6425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7846" y="2554087"/>
            <a:ext cx="936312" cy="93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90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C 0.06406 -0.20833 0.76497 -0.22315 0.92292 -0.08819 C 1.08112 0.04676 1.00846 0.74537 0.94792 0.80995 C 0.8875 0.87454 0.075 0.86505 0.02018 0.81667 C -0.03268 0.76736 -0.0418 0.17245 2.08333E-7 -1.11111E-6 Z " pathEditMode="relative" rAng="0" ptsTypes="AAAAA">
                                      <p:cBhvr>
                                        <p:cTn id="11" dur="4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96" y="3398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3.7037E-6 L 0 0.03541 " pathEditMode="relative" rAng="0" ptsTypes="AA">
                                      <p:cBhvr>
                                        <p:cTn id="16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6" grpId="1" animBg="1"/>
      <p:bldP spid="96" grpId="2" animBg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59D78-3098-DF8F-5A66-BCCDFA3F6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2E2C5-152A-189D-5AB9-8700355DC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45" y="1529580"/>
            <a:ext cx="4162535" cy="4247317"/>
          </a:xfrm>
        </p:spPr>
        <p:txBody>
          <a:bodyPr/>
          <a:lstStyle/>
          <a:p>
            <a:pPr>
              <a:tabLst>
                <a:tab pos="2290323" algn="l"/>
              </a:tabLst>
            </a:pPr>
            <a:r>
              <a:rPr lang="en-US"/>
              <a:t>Variables</a:t>
            </a:r>
            <a:br>
              <a:rPr lang="en-US"/>
            </a:br>
            <a:br>
              <a:rPr lang="en-US"/>
            </a:br>
            <a:r>
              <a:rPr lang="en-US" sz="2000">
                <a:latin typeface="+mn-lt"/>
              </a:rPr>
              <a:t>Enable makers to create and use variables</a:t>
            </a:r>
            <a:br>
              <a:rPr lang="en-US" sz="2000">
                <a:latin typeface="+mn-lt"/>
              </a:rPr>
            </a:br>
            <a:br>
              <a:rPr lang="en-US" sz="2000">
                <a:latin typeface="+mn-lt"/>
              </a:rPr>
            </a:br>
            <a:r>
              <a:rPr lang="en-US" sz="2000">
                <a:latin typeface="+mn-lt"/>
              </a:rPr>
              <a:t>- Environment</a:t>
            </a:r>
            <a:br>
              <a:rPr lang="en-US" sz="2000">
                <a:latin typeface="+mn-lt"/>
              </a:rPr>
            </a:br>
            <a:r>
              <a:rPr lang="en-US" sz="2000">
                <a:latin typeface="+mn-lt"/>
              </a:rPr>
              <a:t>- System</a:t>
            </a:r>
            <a:br>
              <a:rPr lang="en-US" sz="2000">
                <a:latin typeface="+mn-lt"/>
              </a:rPr>
            </a:br>
            <a:r>
              <a:rPr lang="en-US" sz="2000">
                <a:latin typeface="+mn-lt"/>
              </a:rPr>
              <a:t>- Custom</a:t>
            </a:r>
            <a:br>
              <a:rPr lang="en-US" sz="2000">
                <a:latin typeface="+mn-lt"/>
              </a:rPr>
            </a:br>
            <a:br>
              <a:rPr lang="en-US" sz="2000">
                <a:latin typeface="+mn-lt"/>
              </a:rPr>
            </a:br>
            <a:r>
              <a:rPr lang="en-US" sz="2000">
                <a:latin typeface="+mn-lt"/>
              </a:rPr>
              <a:t>Scopes</a:t>
            </a:r>
            <a:br>
              <a:rPr lang="en-US" sz="2000">
                <a:latin typeface="+mn-lt"/>
              </a:rPr>
            </a:br>
            <a:r>
              <a:rPr lang="en-US" sz="2000">
                <a:latin typeface="+mn-lt"/>
              </a:rPr>
              <a:t>- Topic</a:t>
            </a:r>
            <a:br>
              <a:rPr lang="en-US" sz="2000">
                <a:latin typeface="+mn-lt"/>
              </a:rPr>
            </a:br>
            <a:r>
              <a:rPr lang="en-US" sz="2000">
                <a:latin typeface="+mn-lt"/>
              </a:rPr>
              <a:t>- Global</a:t>
            </a:r>
            <a:br>
              <a:rPr lang="en-US" sz="2000">
                <a:latin typeface="+mn-lt"/>
              </a:rPr>
            </a:br>
            <a:r>
              <a:rPr lang="en-US" sz="2000">
                <a:latin typeface="+mn-lt"/>
              </a:rPr>
              <a:t>- Cross Session</a:t>
            </a:r>
            <a:endParaRPr lang="en-US" i="1">
              <a:latin typeface="+mn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5DD740-3604-F1AE-4D9B-A6C36C1D5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9045" y="2127079"/>
            <a:ext cx="2427861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399A91"/>
                </a:gs>
                <a:gs pos="100000">
                  <a:srgbClr val="0078D4"/>
                </a:gs>
              </a:gsLst>
              <a:lin ang="0" scaled="1"/>
              <a:tileRect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7BE3E87-4CD5-45B2-BE62-D9B4A86B4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8712" y="487"/>
            <a:ext cx="6882424" cy="6857027"/>
            <a:chOff x="5308600" y="0"/>
            <a:chExt cx="68834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920DC1-751C-0F4A-13A3-89095DDFAE9F}"/>
                </a:ext>
              </a:extLst>
            </p:cNvPr>
            <p:cNvSpPr/>
            <p:nvPr/>
          </p:nvSpPr>
          <p:spPr bwMode="auto">
            <a:xfrm>
              <a:off x="5308600" y="0"/>
              <a:ext cx="6883400" cy="6858000"/>
            </a:xfrm>
            <a:prstGeom prst="rect">
              <a:avLst/>
            </a:prstGeom>
            <a:gradFill>
              <a:gsLst>
                <a:gs pos="100000">
                  <a:srgbClr val="399A91"/>
                </a:gs>
                <a:gs pos="0">
                  <a:srgbClr val="0078D4"/>
                </a:gs>
              </a:gsLst>
              <a:path path="circle">
                <a:fillToRect l="100000" t="100000"/>
              </a:path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29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8" name="Picture 7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50B448F5-7A4C-DBCF-EE7B-A55B2EFAC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16540"/>
              <a:ext cx="2194581" cy="1005850"/>
            </a:xfrm>
            <a:prstGeom prst="rect">
              <a:avLst/>
            </a:prstGeom>
          </p:spPr>
        </p:pic>
        <p:pic>
          <p:nvPicPr>
            <p:cNvPr id="9" name="Picture 8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29C38155-DB6B-7E44-0528-AB9E79440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1022390"/>
              <a:ext cx="2194581" cy="1005850"/>
            </a:xfrm>
            <a:prstGeom prst="rect">
              <a:avLst/>
            </a:prstGeom>
          </p:spPr>
        </p:pic>
        <p:pic>
          <p:nvPicPr>
            <p:cNvPr id="11" name="Picture 10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643BE5CF-38E3-B2BB-9720-5CC0F985A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5026600"/>
              <a:ext cx="2194581" cy="1005850"/>
            </a:xfrm>
            <a:prstGeom prst="rect">
              <a:avLst/>
            </a:prstGeom>
          </p:spPr>
        </p:pic>
        <p:pic>
          <p:nvPicPr>
            <p:cNvPr id="12" name="Picture 11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D4AE69AA-5BEA-19E6-808D-7DE2D55DB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5000"/>
            </a:blip>
            <a:srcRect b="17925"/>
            <a:stretch/>
          </p:blipFill>
          <p:spPr>
            <a:xfrm>
              <a:off x="9989033" y="6032450"/>
              <a:ext cx="2194581" cy="825550"/>
            </a:xfrm>
            <a:prstGeom prst="rect">
              <a:avLst/>
            </a:prstGeom>
          </p:spPr>
        </p:pic>
        <p:pic>
          <p:nvPicPr>
            <p:cNvPr id="13" name="Picture 12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6B27324D-EDDB-76E8-10DE-970CD3201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2009588"/>
              <a:ext cx="2194581" cy="1005850"/>
            </a:xfrm>
            <a:prstGeom prst="rect">
              <a:avLst/>
            </a:prstGeom>
          </p:spPr>
        </p:pic>
        <p:pic>
          <p:nvPicPr>
            <p:cNvPr id="14" name="Picture 13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68A9A7E6-7389-29FF-C030-4B7121BBD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3036460"/>
              <a:ext cx="2194581" cy="1005850"/>
            </a:xfrm>
            <a:prstGeom prst="rect">
              <a:avLst/>
            </a:prstGeom>
          </p:spPr>
        </p:pic>
        <p:pic>
          <p:nvPicPr>
            <p:cNvPr id="15" name="Picture 14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66A39C8E-16A2-46CB-8C21-101645E0C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0647" y="4021288"/>
              <a:ext cx="2194581" cy="100585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6E634BE-9635-2380-6BDF-DEDE3FD18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525" y="221696"/>
            <a:ext cx="3774581" cy="6237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9117424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0893E-14EE-CC18-E6FB-ACEE2FA0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45" y="1529580"/>
            <a:ext cx="4162535" cy="3139321"/>
          </a:xfrm>
        </p:spPr>
        <p:txBody>
          <a:bodyPr/>
          <a:lstStyle/>
          <a:p>
            <a:pPr>
              <a:tabLst>
                <a:tab pos="2290323" algn="l"/>
              </a:tabLst>
            </a:pPr>
            <a:r>
              <a:rPr lang="en-US"/>
              <a:t>Custom Topics</a:t>
            </a:r>
            <a:br>
              <a:rPr lang="en-US"/>
            </a:br>
            <a:br>
              <a:rPr lang="en-US"/>
            </a:br>
            <a:r>
              <a:rPr lang="en-US" sz="2000">
                <a:latin typeface="+mn-lt"/>
              </a:rPr>
              <a:t>Enable makers to create custom topics</a:t>
            </a:r>
            <a:br>
              <a:rPr lang="en-US" sz="2000">
                <a:latin typeface="+mn-lt"/>
              </a:rPr>
            </a:br>
            <a:br>
              <a:rPr lang="en-US" sz="2000">
                <a:latin typeface="+mn-lt"/>
              </a:rPr>
            </a:br>
            <a:r>
              <a:rPr lang="en-US" sz="2000">
                <a:latin typeface="+mn-lt"/>
              </a:rPr>
              <a:t>- Blank</a:t>
            </a:r>
            <a:br>
              <a:rPr lang="en-US" sz="2000">
                <a:latin typeface="+mn-lt"/>
              </a:rPr>
            </a:br>
            <a:r>
              <a:rPr lang="en-US" sz="2000">
                <a:latin typeface="+mn-lt"/>
              </a:rPr>
              <a:t>- Create with Copilot</a:t>
            </a:r>
            <a:br>
              <a:rPr lang="en-US" sz="2000">
                <a:latin typeface="+mn-lt"/>
              </a:rPr>
            </a:br>
            <a:r>
              <a:rPr lang="en-US" sz="2000">
                <a:latin typeface="+mn-lt"/>
              </a:rPr>
              <a:t>- Topics with Inputs</a:t>
            </a:r>
            <a:br>
              <a:rPr lang="en-US" sz="2000">
                <a:latin typeface="+mn-lt"/>
              </a:rPr>
            </a:br>
            <a:br>
              <a:rPr lang="en-US" sz="2000">
                <a:latin typeface="+mn-lt"/>
              </a:rPr>
            </a:br>
            <a:endParaRPr lang="en-US" i="1">
              <a:latin typeface="+mn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C2F08B-062D-D7CF-B3EA-3F3049EF7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9045" y="2127079"/>
            <a:ext cx="2427861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399A91"/>
                </a:gs>
                <a:gs pos="100000">
                  <a:srgbClr val="0078D4"/>
                </a:gs>
              </a:gsLst>
              <a:lin ang="0" scaled="1"/>
              <a:tileRect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912112B-2CF6-0F17-EEBB-EA6E714F0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8712" y="487"/>
            <a:ext cx="6882424" cy="6857027"/>
            <a:chOff x="5308600" y="0"/>
            <a:chExt cx="68834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0D75DA-37D8-85B3-63FC-9C55AB1D54F7}"/>
                </a:ext>
              </a:extLst>
            </p:cNvPr>
            <p:cNvSpPr/>
            <p:nvPr/>
          </p:nvSpPr>
          <p:spPr bwMode="auto">
            <a:xfrm>
              <a:off x="5308600" y="0"/>
              <a:ext cx="6883400" cy="6858000"/>
            </a:xfrm>
            <a:prstGeom prst="rect">
              <a:avLst/>
            </a:prstGeom>
            <a:gradFill>
              <a:gsLst>
                <a:gs pos="100000">
                  <a:srgbClr val="399A91"/>
                </a:gs>
                <a:gs pos="0">
                  <a:srgbClr val="0078D4"/>
                </a:gs>
              </a:gsLst>
              <a:path path="circle">
                <a:fillToRect l="100000" t="100000"/>
              </a:path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29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8" name="Picture 7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70CE6970-5E2C-6E2E-2EF5-8E424CD4E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16540"/>
              <a:ext cx="2194581" cy="1005850"/>
            </a:xfrm>
            <a:prstGeom prst="rect">
              <a:avLst/>
            </a:prstGeom>
          </p:spPr>
        </p:pic>
        <p:pic>
          <p:nvPicPr>
            <p:cNvPr id="9" name="Picture 8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65D3FFAC-1500-DAC6-21DF-CD2E09D4B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1022390"/>
              <a:ext cx="2194581" cy="1005850"/>
            </a:xfrm>
            <a:prstGeom prst="rect">
              <a:avLst/>
            </a:prstGeom>
          </p:spPr>
        </p:pic>
        <p:pic>
          <p:nvPicPr>
            <p:cNvPr id="11" name="Picture 10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B31A208A-DF40-AA5C-6754-D5F8A73A8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5026600"/>
              <a:ext cx="2194581" cy="1005850"/>
            </a:xfrm>
            <a:prstGeom prst="rect">
              <a:avLst/>
            </a:prstGeom>
          </p:spPr>
        </p:pic>
        <p:pic>
          <p:nvPicPr>
            <p:cNvPr id="12" name="Picture 11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FF2DDB43-E1B0-8CED-B469-4E008B8B1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5000"/>
            </a:blip>
            <a:srcRect b="17925"/>
            <a:stretch/>
          </p:blipFill>
          <p:spPr>
            <a:xfrm>
              <a:off x="9989033" y="6032450"/>
              <a:ext cx="2194581" cy="825550"/>
            </a:xfrm>
            <a:prstGeom prst="rect">
              <a:avLst/>
            </a:prstGeom>
          </p:spPr>
        </p:pic>
        <p:pic>
          <p:nvPicPr>
            <p:cNvPr id="13" name="Picture 12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5D84322B-530A-C800-F6FC-263C37CCA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2009588"/>
              <a:ext cx="2194581" cy="1005850"/>
            </a:xfrm>
            <a:prstGeom prst="rect">
              <a:avLst/>
            </a:prstGeom>
          </p:spPr>
        </p:pic>
        <p:pic>
          <p:nvPicPr>
            <p:cNvPr id="14" name="Picture 13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90C1D3B1-079E-A072-347A-1781B9562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3036460"/>
              <a:ext cx="2194581" cy="1005850"/>
            </a:xfrm>
            <a:prstGeom prst="rect">
              <a:avLst/>
            </a:prstGeom>
          </p:spPr>
        </p:pic>
        <p:pic>
          <p:nvPicPr>
            <p:cNvPr id="15" name="Picture 14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77F7C371-9A75-3A7D-8163-614D16F5E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0647" y="4021288"/>
              <a:ext cx="2194581" cy="100585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459226-A90B-CDF0-F051-B659F10C7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r="8878"/>
          <a:stretch/>
        </p:blipFill>
        <p:spPr>
          <a:xfrm>
            <a:off x="5830949" y="1525585"/>
            <a:ext cx="5837950" cy="39061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7857120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0893E-14EE-CC18-E6FB-ACEE2FA0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08" y="1537326"/>
            <a:ext cx="4162535" cy="2154130"/>
          </a:xfrm>
        </p:spPr>
        <p:txBody>
          <a:bodyPr/>
          <a:lstStyle/>
          <a:p>
            <a:r>
              <a:rPr lang="en-US"/>
              <a:t>Custom Connectors / Connectors (Power Platform)</a:t>
            </a:r>
            <a:br>
              <a:rPr lang="en-US"/>
            </a:br>
            <a:br>
              <a:rPr lang="en-US"/>
            </a:br>
            <a:endParaRPr lang="en-US" i="1">
              <a:latin typeface="+mn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C2F08B-062D-D7CF-B3EA-3F3049EF7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4809" y="3017786"/>
            <a:ext cx="2427861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399A91"/>
                </a:gs>
                <a:gs pos="100000">
                  <a:srgbClr val="0078D4"/>
                </a:gs>
              </a:gsLst>
              <a:lin ang="0" scaled="1"/>
              <a:tileRect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912112B-2CF6-0F17-EEBB-EA6E714F0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8712" y="487"/>
            <a:ext cx="6882424" cy="6857027"/>
            <a:chOff x="5308600" y="0"/>
            <a:chExt cx="68834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0D75DA-37D8-85B3-63FC-9C55AB1D54F7}"/>
                </a:ext>
              </a:extLst>
            </p:cNvPr>
            <p:cNvSpPr/>
            <p:nvPr/>
          </p:nvSpPr>
          <p:spPr bwMode="auto">
            <a:xfrm>
              <a:off x="5308600" y="0"/>
              <a:ext cx="6883400" cy="6858000"/>
            </a:xfrm>
            <a:prstGeom prst="rect">
              <a:avLst/>
            </a:prstGeom>
            <a:gradFill>
              <a:gsLst>
                <a:gs pos="100000">
                  <a:srgbClr val="399A91"/>
                </a:gs>
                <a:gs pos="0">
                  <a:srgbClr val="0078D4"/>
                </a:gs>
              </a:gsLst>
              <a:path path="circle">
                <a:fillToRect l="100000" t="100000"/>
              </a:path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29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8" name="Picture 7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70CE6970-5E2C-6E2E-2EF5-8E424CD4E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16540"/>
              <a:ext cx="2194581" cy="1005850"/>
            </a:xfrm>
            <a:prstGeom prst="rect">
              <a:avLst/>
            </a:prstGeom>
          </p:spPr>
        </p:pic>
        <p:pic>
          <p:nvPicPr>
            <p:cNvPr id="9" name="Picture 8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65D3FFAC-1500-DAC6-21DF-CD2E09D4B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1022390"/>
              <a:ext cx="2194581" cy="1005850"/>
            </a:xfrm>
            <a:prstGeom prst="rect">
              <a:avLst/>
            </a:prstGeom>
          </p:spPr>
        </p:pic>
        <p:pic>
          <p:nvPicPr>
            <p:cNvPr id="11" name="Picture 10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B31A208A-DF40-AA5C-6754-D5F8A73A8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5026600"/>
              <a:ext cx="2194581" cy="1005850"/>
            </a:xfrm>
            <a:prstGeom prst="rect">
              <a:avLst/>
            </a:prstGeom>
          </p:spPr>
        </p:pic>
        <p:pic>
          <p:nvPicPr>
            <p:cNvPr id="12" name="Picture 11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FF2DDB43-E1B0-8CED-B469-4E008B8B1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5000"/>
            </a:blip>
            <a:srcRect b="17925"/>
            <a:stretch/>
          </p:blipFill>
          <p:spPr>
            <a:xfrm>
              <a:off x="9989033" y="6032450"/>
              <a:ext cx="2194581" cy="825550"/>
            </a:xfrm>
            <a:prstGeom prst="rect">
              <a:avLst/>
            </a:prstGeom>
          </p:spPr>
        </p:pic>
        <p:pic>
          <p:nvPicPr>
            <p:cNvPr id="13" name="Picture 12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5D84322B-530A-C800-F6FC-263C37CCA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2009588"/>
              <a:ext cx="2194581" cy="1005850"/>
            </a:xfrm>
            <a:prstGeom prst="rect">
              <a:avLst/>
            </a:prstGeom>
          </p:spPr>
        </p:pic>
        <p:pic>
          <p:nvPicPr>
            <p:cNvPr id="14" name="Picture 13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90C1D3B1-079E-A072-347A-1781B9562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9033" y="3036460"/>
              <a:ext cx="2194581" cy="1005850"/>
            </a:xfrm>
            <a:prstGeom prst="rect">
              <a:avLst/>
            </a:prstGeom>
          </p:spPr>
        </p:pic>
        <p:pic>
          <p:nvPicPr>
            <p:cNvPr id="15" name="Picture 14" descr="A black and grey background with wavy lines&#10;&#10;Description automatically generated">
              <a:extLst>
                <a:ext uri="{FF2B5EF4-FFF2-40B4-BE49-F238E27FC236}">
                  <a16:creationId xmlns:a16="http://schemas.microsoft.com/office/drawing/2014/main" id="{77F7C371-9A75-3A7D-8163-614D16F5E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9980647" y="4021288"/>
              <a:ext cx="2194581" cy="1005850"/>
            </a:xfrm>
            <a:prstGeom prst="rect">
              <a:avLst/>
            </a:prstGeom>
          </p:spPr>
        </p:pic>
      </p:grp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53540C10-C6AB-B181-826A-AD5A84FF7052}"/>
              </a:ext>
            </a:extLst>
          </p:cNvPr>
          <p:cNvSpPr txBox="1">
            <a:spLocks/>
          </p:cNvSpPr>
          <p:nvPr/>
        </p:nvSpPr>
        <p:spPr>
          <a:xfrm>
            <a:off x="468866" y="3192683"/>
            <a:ext cx="4432559" cy="25112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Open API / Swagger</a:t>
            </a:r>
          </a:p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Allows for API definition</a:t>
            </a:r>
          </a:p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1,400+ OOB Connectors Today</a:t>
            </a:r>
          </a:p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Easily made into Actions</a:t>
            </a:r>
          </a:p>
          <a:p>
            <a:pPr marL="228556" marR="0" lvl="0" indent="-228556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Can be called directly in Copilot Studio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DB1608-AF45-24BD-865F-57640BDBF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289" y="1415539"/>
            <a:ext cx="5261667" cy="48037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19095677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heme/theme1.xml><?xml version="1.0" encoding="utf-8"?>
<a:theme xmlns:a="http://schemas.openxmlformats.org/drawingml/2006/main" name="MS Ignite 16:9 Template Dark">
  <a:themeElements>
    <a:clrScheme name="Custom 198">
      <a:dk1>
        <a:srgbClr val="091F2C"/>
      </a:dk1>
      <a:lt1>
        <a:srgbClr val="FFFFFF"/>
      </a:lt1>
      <a:dk2>
        <a:srgbClr val="2A446F"/>
      </a:dk2>
      <a:lt2>
        <a:srgbClr val="E8E6DF"/>
      </a:lt2>
      <a:accent1>
        <a:srgbClr val="8661C5"/>
      </a:accent1>
      <a:accent2>
        <a:srgbClr val="8DE971"/>
      </a:accent2>
      <a:accent3>
        <a:srgbClr val="0078D4"/>
      </a:accent3>
      <a:accent4>
        <a:srgbClr val="D7D2CB"/>
      </a:accent4>
      <a:accent5>
        <a:srgbClr val="FFE399"/>
      </a:accent5>
      <a:accent6>
        <a:srgbClr val="D2D2D2"/>
      </a:accent6>
      <a:hlink>
        <a:srgbClr val="D59ED7"/>
      </a:hlink>
      <a:folHlink>
        <a:srgbClr val="D59ED7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S_Ignite_2024_16-9 Event-template.potx  -  Last saved by user" id="{25E4B35E-646D-4F3A-8D0B-C2BDF548142B}" vid="{8A17B14A-69D5-4F26-BC7B-8547BA50C10C}"/>
    </a:ext>
  </a:extLst>
</a:theme>
</file>

<file path=ppt/theme/theme2.xml><?xml version="1.0" encoding="utf-8"?>
<a:theme xmlns:a="http://schemas.openxmlformats.org/drawingml/2006/main" name="Microsoft Build 16:9 Template Dark">
  <a:themeElements>
    <a:clrScheme name="Custom 173">
      <a:dk1>
        <a:srgbClr val="091F2C"/>
      </a:dk1>
      <a:lt1>
        <a:srgbClr val="FFFFFF"/>
      </a:lt1>
      <a:dk2>
        <a:srgbClr val="463668"/>
      </a:dk2>
      <a:lt2>
        <a:srgbClr val="E8E6DF"/>
      </a:lt2>
      <a:accent1>
        <a:srgbClr val="C5B4E3"/>
      </a:accent1>
      <a:accent2>
        <a:srgbClr val="8DE971"/>
      </a:accent2>
      <a:accent3>
        <a:srgbClr val="0078D4"/>
      </a:accent3>
      <a:accent4>
        <a:srgbClr val="D7D2CB"/>
      </a:accent4>
      <a:accent5>
        <a:srgbClr val="C03BC4"/>
      </a:accent5>
      <a:accent6>
        <a:srgbClr val="D2D2D2"/>
      </a:accent6>
      <a:hlink>
        <a:srgbClr val="D59ED7"/>
      </a:hlink>
      <a:folHlink>
        <a:srgbClr val="D59ED7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Build_2024_16-9 Event-template.potx" id="{7CF624CF-D8C9-4094-B243-6C2C7FAB033B}" vid="{236D7F30-5601-4FA9-AD00-829EA96E599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633</Words>
  <Application>Microsoft Office PowerPoint</Application>
  <PresentationFormat>Widescreen</PresentationFormat>
  <Paragraphs>96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Aptos</vt:lpstr>
      <vt:lpstr>Arial</vt:lpstr>
      <vt:lpstr>Calibri</vt:lpstr>
      <vt:lpstr>Consolas</vt:lpstr>
      <vt:lpstr>Segoe UI</vt:lpstr>
      <vt:lpstr>Segoe UI Semibold</vt:lpstr>
      <vt:lpstr>Segoe UI Variable Small Semibol</vt:lpstr>
      <vt:lpstr>Wingdings</vt:lpstr>
      <vt:lpstr>MS Ignite 16:9 Template Dark</vt:lpstr>
      <vt:lpstr>Microsoft Build 16:9 Template Dark</vt:lpstr>
      <vt:lpstr>Mastering Copilot Studio with Generative Orchestration, Component Collections, and Azure AI Search</vt:lpstr>
      <vt:lpstr>Announcement slide (dark) with color rotation</vt:lpstr>
      <vt:lpstr>Custom agents</vt:lpstr>
      <vt:lpstr>Major Components of Copilot Studio</vt:lpstr>
      <vt:lpstr>Knowledge / Generative Answers  Enable makers to add and manage both public and enterprise data sources.   Supported data sources include public websites, SharePoint/OneDrive sites or files, file uploads, Dataverse and other external data sources indexed in Microsoft Graph.  New: Azure AI Search  * Certain sources are in public preview only</vt:lpstr>
      <vt:lpstr>Announcement slide (dark) with color rotation</vt:lpstr>
      <vt:lpstr>Variables  Enable makers to create and use variables  - Environment - System - Custom  Scopes - Topic - Global - Cross Session</vt:lpstr>
      <vt:lpstr>Custom Topics  Enable makers to create custom topics  - Blank - Create with Copilot - Topics with Inputs  </vt:lpstr>
      <vt:lpstr>Custom Connectors / Connectors (Power Platform)  </vt:lpstr>
      <vt:lpstr>Actions  </vt:lpstr>
      <vt:lpstr>Planner  </vt:lpstr>
      <vt:lpstr>Announcement slide (dark) with color rotation</vt:lpstr>
      <vt:lpstr>Do you understand the difference between autonomous agents and Power Automate?</vt:lpstr>
      <vt:lpstr>Component Collections  </vt:lpstr>
      <vt:lpstr>Announcement slide (dark) with color rotation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Dewain Robinson</dc:creator>
  <cp:lastModifiedBy>Jeffrey Bennett</cp:lastModifiedBy>
  <cp:revision>1</cp:revision>
  <dcterms:created xsi:type="dcterms:W3CDTF">2025-01-08T17:42:34Z</dcterms:created>
  <dcterms:modified xsi:type="dcterms:W3CDTF">2025-01-10T14:34:24Z</dcterms:modified>
</cp:coreProperties>
</file>